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olors6.xml" ContentType="application/vnd.ms-office.chartcolorstyle+xml"/>
  <Override PartName="/ppt/theme/theme1.xml" ContentType="application/vnd.openxmlformats-officedocument.theme+xml"/>
  <Override PartName="/ppt/charts/style4.xml" ContentType="application/vnd.ms-office.chartstyle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hart2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charts/style2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6"/>
  </p:notesMasterIdLst>
  <p:sldIdLst>
    <p:sldId id="256" r:id="rId2"/>
    <p:sldId id="257" r:id="rId3"/>
    <p:sldId id="258" r:id="rId4"/>
    <p:sldId id="277" r:id="rId5"/>
    <p:sldId id="267" r:id="rId6"/>
    <p:sldId id="276" r:id="rId7"/>
    <p:sldId id="270" r:id="rId8"/>
    <p:sldId id="262" r:id="rId9"/>
    <p:sldId id="263" r:id="rId10"/>
    <p:sldId id="275" r:id="rId11"/>
    <p:sldId id="274" r:id="rId12"/>
    <p:sldId id="273" r:id="rId13"/>
    <p:sldId id="278" r:id="rId14"/>
    <p:sldId id="279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30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Cours%20ENSIATE\Audite%20Energ&#233;tique\TestExcel%20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del\Downloads\TestExcel%20(R&#233;cup&#233;r&#233;)dvd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del\Downloads\TestExcel%20(R&#233;cup&#233;r&#233;)dvd%20(1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TestExcel%20(R&#233;cup&#233;r&#233;)dv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TestExcel%20(R&#233;cup&#233;r&#233;)dv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TestExcel%20(R&#233;cup&#233;r&#233;)dv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TestExcel%20(R&#233;cup&#233;r&#233;)dv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Température</a:t>
            </a:r>
            <a:r>
              <a:rPr lang="fr-FR" baseline="0"/>
              <a:t> max Alger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6615485564304452E-2"/>
          <c:y val="0.16784740449110527"/>
          <c:w val="0.90282895888014003"/>
          <c:h val="0.60697360746573348"/>
        </c:manualLayout>
      </c:layout>
      <c:lineChart>
        <c:grouping val="standard"/>
        <c:varyColors val="0"/>
        <c:ser>
          <c:idx val="0"/>
          <c:order val="0"/>
          <c:tx>
            <c:strRef>
              <c:f>'Air variable R134a'!$K$1</c:f>
              <c:strCache>
                <c:ptCount val="1"/>
                <c:pt idx="0">
                  <c:v>Tair ext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'Air variable R134a'!$K$2:$K$366</c:f>
              <c:numCache>
                <c:formatCode>General</c:formatCode>
                <c:ptCount val="365"/>
                <c:pt idx="0">
                  <c:v>15.9</c:v>
                </c:pt>
                <c:pt idx="1">
                  <c:v>16.739999999999998</c:v>
                </c:pt>
                <c:pt idx="2">
                  <c:v>18.829999999999998</c:v>
                </c:pt>
                <c:pt idx="3">
                  <c:v>18.940000000000001</c:v>
                </c:pt>
                <c:pt idx="4">
                  <c:v>17.100000000000001</c:v>
                </c:pt>
                <c:pt idx="5">
                  <c:v>15.09</c:v>
                </c:pt>
                <c:pt idx="6">
                  <c:v>14.41</c:v>
                </c:pt>
                <c:pt idx="7">
                  <c:v>13.89</c:v>
                </c:pt>
                <c:pt idx="8">
                  <c:v>16.010000000000002</c:v>
                </c:pt>
                <c:pt idx="9">
                  <c:v>14.06</c:v>
                </c:pt>
                <c:pt idx="10">
                  <c:v>13.9</c:v>
                </c:pt>
                <c:pt idx="11">
                  <c:v>13.76</c:v>
                </c:pt>
                <c:pt idx="12">
                  <c:v>15.48</c:v>
                </c:pt>
                <c:pt idx="13">
                  <c:v>19.190000000000001</c:v>
                </c:pt>
                <c:pt idx="14">
                  <c:v>18.739999999999998</c:v>
                </c:pt>
                <c:pt idx="15">
                  <c:v>19.45</c:v>
                </c:pt>
                <c:pt idx="16">
                  <c:v>21.3</c:v>
                </c:pt>
                <c:pt idx="17">
                  <c:v>19.04</c:v>
                </c:pt>
                <c:pt idx="18">
                  <c:v>18.21</c:v>
                </c:pt>
                <c:pt idx="19">
                  <c:v>16.170000000000002</c:v>
                </c:pt>
                <c:pt idx="20">
                  <c:v>14</c:v>
                </c:pt>
                <c:pt idx="21">
                  <c:v>13.8</c:v>
                </c:pt>
                <c:pt idx="22">
                  <c:v>16.47</c:v>
                </c:pt>
                <c:pt idx="23">
                  <c:v>19.14</c:v>
                </c:pt>
                <c:pt idx="24">
                  <c:v>19.73</c:v>
                </c:pt>
                <c:pt idx="25">
                  <c:v>19.86</c:v>
                </c:pt>
                <c:pt idx="26">
                  <c:v>19.25</c:v>
                </c:pt>
                <c:pt idx="27">
                  <c:v>17.809999999999999</c:v>
                </c:pt>
                <c:pt idx="28">
                  <c:v>17.29</c:v>
                </c:pt>
                <c:pt idx="29">
                  <c:v>17.03</c:v>
                </c:pt>
                <c:pt idx="30">
                  <c:v>14.95</c:v>
                </c:pt>
                <c:pt idx="31">
                  <c:v>15.04</c:v>
                </c:pt>
                <c:pt idx="32">
                  <c:v>16.399999999999999</c:v>
                </c:pt>
                <c:pt idx="33">
                  <c:v>17.38</c:v>
                </c:pt>
                <c:pt idx="34">
                  <c:v>18.059999999999999</c:v>
                </c:pt>
                <c:pt idx="35">
                  <c:v>17.739999999999998</c:v>
                </c:pt>
                <c:pt idx="36">
                  <c:v>17.27</c:v>
                </c:pt>
                <c:pt idx="37">
                  <c:v>18.12</c:v>
                </c:pt>
                <c:pt idx="38">
                  <c:v>18.09</c:v>
                </c:pt>
                <c:pt idx="39">
                  <c:v>17.34</c:v>
                </c:pt>
                <c:pt idx="40">
                  <c:v>15.43</c:v>
                </c:pt>
                <c:pt idx="41">
                  <c:v>17.760000000000002</c:v>
                </c:pt>
                <c:pt idx="42">
                  <c:v>17.760000000000002</c:v>
                </c:pt>
                <c:pt idx="43">
                  <c:v>18.8</c:v>
                </c:pt>
                <c:pt idx="44">
                  <c:v>21.01</c:v>
                </c:pt>
                <c:pt idx="45">
                  <c:v>17.29</c:v>
                </c:pt>
                <c:pt idx="46">
                  <c:v>15.53</c:v>
                </c:pt>
                <c:pt idx="47">
                  <c:v>16.059999999999999</c:v>
                </c:pt>
                <c:pt idx="48">
                  <c:v>15.78</c:v>
                </c:pt>
                <c:pt idx="49">
                  <c:v>15.68</c:v>
                </c:pt>
                <c:pt idx="50">
                  <c:v>15.11</c:v>
                </c:pt>
                <c:pt idx="51">
                  <c:v>19.27</c:v>
                </c:pt>
                <c:pt idx="52">
                  <c:v>17.420000000000002</c:v>
                </c:pt>
                <c:pt idx="53">
                  <c:v>14.4</c:v>
                </c:pt>
                <c:pt idx="54">
                  <c:v>17</c:v>
                </c:pt>
                <c:pt idx="55">
                  <c:v>17.32</c:v>
                </c:pt>
                <c:pt idx="56">
                  <c:v>14.72</c:v>
                </c:pt>
                <c:pt idx="57">
                  <c:v>13.74</c:v>
                </c:pt>
                <c:pt idx="58">
                  <c:v>15.66</c:v>
                </c:pt>
                <c:pt idx="59">
                  <c:v>14.63</c:v>
                </c:pt>
                <c:pt idx="60">
                  <c:v>17.48</c:v>
                </c:pt>
                <c:pt idx="61">
                  <c:v>14.88</c:v>
                </c:pt>
                <c:pt idx="62">
                  <c:v>15.71</c:v>
                </c:pt>
                <c:pt idx="63">
                  <c:v>16.53</c:v>
                </c:pt>
                <c:pt idx="64">
                  <c:v>16.61</c:v>
                </c:pt>
                <c:pt idx="65">
                  <c:v>18.25</c:v>
                </c:pt>
                <c:pt idx="66">
                  <c:v>16.579999999999998</c:v>
                </c:pt>
                <c:pt idx="67">
                  <c:v>18.510000000000002</c:v>
                </c:pt>
                <c:pt idx="68">
                  <c:v>16.59</c:v>
                </c:pt>
                <c:pt idx="69">
                  <c:v>15.98</c:v>
                </c:pt>
                <c:pt idx="70">
                  <c:v>16.510000000000002</c:v>
                </c:pt>
                <c:pt idx="71">
                  <c:v>17.670000000000002</c:v>
                </c:pt>
                <c:pt idx="72">
                  <c:v>16.22</c:v>
                </c:pt>
                <c:pt idx="73">
                  <c:v>17.64</c:v>
                </c:pt>
                <c:pt idx="74">
                  <c:v>17.829999999999998</c:v>
                </c:pt>
                <c:pt idx="75">
                  <c:v>19.809999999999999</c:v>
                </c:pt>
                <c:pt idx="76">
                  <c:v>19.72</c:v>
                </c:pt>
                <c:pt idx="77">
                  <c:v>19.149999999999999</c:v>
                </c:pt>
                <c:pt idx="78">
                  <c:v>22.01</c:v>
                </c:pt>
                <c:pt idx="79">
                  <c:v>22.17</c:v>
                </c:pt>
                <c:pt idx="80">
                  <c:v>20.11</c:v>
                </c:pt>
                <c:pt idx="81">
                  <c:v>19.02</c:v>
                </c:pt>
                <c:pt idx="82">
                  <c:v>19.72</c:v>
                </c:pt>
                <c:pt idx="83">
                  <c:v>19.510000000000002</c:v>
                </c:pt>
                <c:pt idx="84">
                  <c:v>18.14</c:v>
                </c:pt>
                <c:pt idx="85">
                  <c:v>17.100000000000001</c:v>
                </c:pt>
                <c:pt idx="86">
                  <c:v>19.61</c:v>
                </c:pt>
                <c:pt idx="87">
                  <c:v>22.54</c:v>
                </c:pt>
                <c:pt idx="88">
                  <c:v>19.170000000000002</c:v>
                </c:pt>
                <c:pt idx="89">
                  <c:v>21.74</c:v>
                </c:pt>
                <c:pt idx="90">
                  <c:v>17.16</c:v>
                </c:pt>
                <c:pt idx="91">
                  <c:v>18.510000000000002</c:v>
                </c:pt>
                <c:pt idx="92">
                  <c:v>17.88</c:v>
                </c:pt>
                <c:pt idx="93">
                  <c:v>19.600000000000001</c:v>
                </c:pt>
                <c:pt idx="94">
                  <c:v>22.49</c:v>
                </c:pt>
                <c:pt idx="95">
                  <c:v>28.11</c:v>
                </c:pt>
                <c:pt idx="96">
                  <c:v>28.58</c:v>
                </c:pt>
                <c:pt idx="97">
                  <c:v>21.91</c:v>
                </c:pt>
                <c:pt idx="98">
                  <c:v>18.329999999999998</c:v>
                </c:pt>
                <c:pt idx="99">
                  <c:v>17.28</c:v>
                </c:pt>
                <c:pt idx="100">
                  <c:v>16.7</c:v>
                </c:pt>
                <c:pt idx="101">
                  <c:v>17.22</c:v>
                </c:pt>
                <c:pt idx="102">
                  <c:v>17.2</c:v>
                </c:pt>
                <c:pt idx="103">
                  <c:v>18.260000000000002</c:v>
                </c:pt>
                <c:pt idx="104">
                  <c:v>18.34</c:v>
                </c:pt>
                <c:pt idx="105">
                  <c:v>19.61</c:v>
                </c:pt>
                <c:pt idx="106">
                  <c:v>19.72</c:v>
                </c:pt>
                <c:pt idx="107">
                  <c:v>18.84</c:v>
                </c:pt>
                <c:pt idx="108">
                  <c:v>16.18</c:v>
                </c:pt>
                <c:pt idx="109">
                  <c:v>19.239999999999998</c:v>
                </c:pt>
                <c:pt idx="110">
                  <c:v>17.170000000000002</c:v>
                </c:pt>
                <c:pt idx="111">
                  <c:v>16.53</c:v>
                </c:pt>
                <c:pt idx="112">
                  <c:v>16.53</c:v>
                </c:pt>
                <c:pt idx="113">
                  <c:v>16.43</c:v>
                </c:pt>
                <c:pt idx="114">
                  <c:v>19.649999999999999</c:v>
                </c:pt>
                <c:pt idx="115">
                  <c:v>19.64</c:v>
                </c:pt>
                <c:pt idx="116">
                  <c:v>20.67</c:v>
                </c:pt>
                <c:pt idx="117">
                  <c:v>17.89</c:v>
                </c:pt>
                <c:pt idx="118">
                  <c:v>16.829999999999998</c:v>
                </c:pt>
                <c:pt idx="119">
                  <c:v>16.75</c:v>
                </c:pt>
                <c:pt idx="120">
                  <c:v>19.100000000000001</c:v>
                </c:pt>
                <c:pt idx="121">
                  <c:v>17.579999999999998</c:v>
                </c:pt>
                <c:pt idx="122">
                  <c:v>19.12</c:v>
                </c:pt>
                <c:pt idx="123">
                  <c:v>20.079999999999998</c:v>
                </c:pt>
                <c:pt idx="124">
                  <c:v>21.67</c:v>
                </c:pt>
                <c:pt idx="125">
                  <c:v>21.34</c:v>
                </c:pt>
                <c:pt idx="126">
                  <c:v>19.97</c:v>
                </c:pt>
                <c:pt idx="127">
                  <c:v>19.010000000000002</c:v>
                </c:pt>
                <c:pt idx="128">
                  <c:v>19.87</c:v>
                </c:pt>
                <c:pt idx="129">
                  <c:v>20.77</c:v>
                </c:pt>
                <c:pt idx="130">
                  <c:v>21.41</c:v>
                </c:pt>
                <c:pt idx="131">
                  <c:v>22.75</c:v>
                </c:pt>
                <c:pt idx="132">
                  <c:v>21.1</c:v>
                </c:pt>
                <c:pt idx="133">
                  <c:v>23.52</c:v>
                </c:pt>
                <c:pt idx="134">
                  <c:v>20.96</c:v>
                </c:pt>
                <c:pt idx="135">
                  <c:v>21.14</c:v>
                </c:pt>
                <c:pt idx="136">
                  <c:v>21.75</c:v>
                </c:pt>
                <c:pt idx="137">
                  <c:v>21.15</c:v>
                </c:pt>
                <c:pt idx="138">
                  <c:v>20.34</c:v>
                </c:pt>
                <c:pt idx="139">
                  <c:v>20.440000000000001</c:v>
                </c:pt>
                <c:pt idx="140">
                  <c:v>21.82</c:v>
                </c:pt>
                <c:pt idx="141">
                  <c:v>21.53</c:v>
                </c:pt>
                <c:pt idx="142">
                  <c:v>22.25</c:v>
                </c:pt>
                <c:pt idx="143">
                  <c:v>25.13</c:v>
                </c:pt>
                <c:pt idx="144">
                  <c:v>22.63</c:v>
                </c:pt>
                <c:pt idx="145">
                  <c:v>25.52</c:v>
                </c:pt>
                <c:pt idx="146">
                  <c:v>24.69</c:v>
                </c:pt>
                <c:pt idx="147">
                  <c:v>22.91</c:v>
                </c:pt>
                <c:pt idx="148">
                  <c:v>23.43</c:v>
                </c:pt>
                <c:pt idx="149">
                  <c:v>26.24</c:v>
                </c:pt>
                <c:pt idx="150">
                  <c:v>23.48</c:v>
                </c:pt>
                <c:pt idx="151">
                  <c:v>22.55</c:v>
                </c:pt>
                <c:pt idx="152">
                  <c:v>21.76</c:v>
                </c:pt>
                <c:pt idx="153">
                  <c:v>22.72</c:v>
                </c:pt>
                <c:pt idx="154">
                  <c:v>22.86</c:v>
                </c:pt>
                <c:pt idx="155">
                  <c:v>24.38</c:v>
                </c:pt>
                <c:pt idx="156">
                  <c:v>26.09</c:v>
                </c:pt>
                <c:pt idx="157">
                  <c:v>28.23</c:v>
                </c:pt>
                <c:pt idx="158">
                  <c:v>26.1</c:v>
                </c:pt>
                <c:pt idx="159">
                  <c:v>23.61</c:v>
                </c:pt>
                <c:pt idx="160">
                  <c:v>24.57</c:v>
                </c:pt>
                <c:pt idx="161">
                  <c:v>22.95</c:v>
                </c:pt>
                <c:pt idx="162">
                  <c:v>23.01</c:v>
                </c:pt>
                <c:pt idx="163">
                  <c:v>23.64</c:v>
                </c:pt>
                <c:pt idx="164">
                  <c:v>27.59</c:v>
                </c:pt>
                <c:pt idx="165">
                  <c:v>25.84</c:v>
                </c:pt>
                <c:pt idx="166">
                  <c:v>25.93</c:v>
                </c:pt>
                <c:pt idx="167">
                  <c:v>25.2</c:v>
                </c:pt>
                <c:pt idx="168">
                  <c:v>26.1</c:v>
                </c:pt>
                <c:pt idx="169">
                  <c:v>26.24</c:v>
                </c:pt>
                <c:pt idx="170">
                  <c:v>24.56</c:v>
                </c:pt>
                <c:pt idx="171">
                  <c:v>24.33</c:v>
                </c:pt>
                <c:pt idx="172">
                  <c:v>24.44</c:v>
                </c:pt>
                <c:pt idx="173">
                  <c:v>24.92</c:v>
                </c:pt>
                <c:pt idx="174">
                  <c:v>25.09</c:v>
                </c:pt>
                <c:pt idx="175">
                  <c:v>25.26</c:v>
                </c:pt>
                <c:pt idx="176">
                  <c:v>27.81</c:v>
                </c:pt>
                <c:pt idx="177">
                  <c:v>26.1</c:v>
                </c:pt>
                <c:pt idx="178">
                  <c:v>25.29</c:v>
                </c:pt>
                <c:pt idx="179">
                  <c:v>25.53</c:v>
                </c:pt>
                <c:pt idx="180">
                  <c:v>25.78</c:v>
                </c:pt>
                <c:pt idx="181">
                  <c:v>25.42</c:v>
                </c:pt>
                <c:pt idx="182">
                  <c:v>26.1</c:v>
                </c:pt>
                <c:pt idx="183">
                  <c:v>26.15</c:v>
                </c:pt>
                <c:pt idx="184">
                  <c:v>27.49</c:v>
                </c:pt>
                <c:pt idx="185">
                  <c:v>29.51</c:v>
                </c:pt>
                <c:pt idx="186">
                  <c:v>25.45</c:v>
                </c:pt>
                <c:pt idx="187">
                  <c:v>25.58</c:v>
                </c:pt>
                <c:pt idx="188">
                  <c:v>25.76</c:v>
                </c:pt>
                <c:pt idx="189">
                  <c:v>25.97</c:v>
                </c:pt>
                <c:pt idx="190">
                  <c:v>25.25</c:v>
                </c:pt>
                <c:pt idx="191">
                  <c:v>28.04</c:v>
                </c:pt>
                <c:pt idx="192">
                  <c:v>27.67</c:v>
                </c:pt>
                <c:pt idx="193">
                  <c:v>28.23</c:v>
                </c:pt>
                <c:pt idx="194">
                  <c:v>27.05</c:v>
                </c:pt>
                <c:pt idx="195">
                  <c:v>28.44</c:v>
                </c:pt>
                <c:pt idx="196">
                  <c:v>29.99</c:v>
                </c:pt>
                <c:pt idx="197">
                  <c:v>28.42</c:v>
                </c:pt>
                <c:pt idx="198">
                  <c:v>28.74</c:v>
                </c:pt>
                <c:pt idx="199">
                  <c:v>28.02</c:v>
                </c:pt>
                <c:pt idx="200">
                  <c:v>30.11</c:v>
                </c:pt>
                <c:pt idx="201">
                  <c:v>30.56</c:v>
                </c:pt>
                <c:pt idx="202">
                  <c:v>27.61</c:v>
                </c:pt>
                <c:pt idx="203">
                  <c:v>28.1</c:v>
                </c:pt>
                <c:pt idx="204">
                  <c:v>29.13</c:v>
                </c:pt>
                <c:pt idx="205">
                  <c:v>30.2</c:v>
                </c:pt>
                <c:pt idx="206">
                  <c:v>30.17</c:v>
                </c:pt>
                <c:pt idx="207">
                  <c:v>29.09</c:v>
                </c:pt>
                <c:pt idx="208">
                  <c:v>30.12</c:v>
                </c:pt>
                <c:pt idx="209">
                  <c:v>30.16</c:v>
                </c:pt>
                <c:pt idx="210">
                  <c:v>31.25</c:v>
                </c:pt>
                <c:pt idx="211">
                  <c:v>32.28</c:v>
                </c:pt>
                <c:pt idx="212">
                  <c:v>30.05</c:v>
                </c:pt>
                <c:pt idx="213">
                  <c:v>30.38</c:v>
                </c:pt>
                <c:pt idx="214">
                  <c:v>28.62</c:v>
                </c:pt>
                <c:pt idx="215">
                  <c:v>29.52</c:v>
                </c:pt>
                <c:pt idx="216">
                  <c:v>30.05</c:v>
                </c:pt>
                <c:pt idx="217">
                  <c:v>31.36</c:v>
                </c:pt>
                <c:pt idx="218">
                  <c:v>33.4</c:v>
                </c:pt>
                <c:pt idx="219">
                  <c:v>30.51</c:v>
                </c:pt>
                <c:pt idx="220">
                  <c:v>29.26</c:v>
                </c:pt>
                <c:pt idx="221">
                  <c:v>31.44</c:v>
                </c:pt>
                <c:pt idx="222">
                  <c:v>30.4</c:v>
                </c:pt>
                <c:pt idx="223">
                  <c:v>29.36</c:v>
                </c:pt>
                <c:pt idx="224">
                  <c:v>29.47</c:v>
                </c:pt>
                <c:pt idx="225">
                  <c:v>29.99</c:v>
                </c:pt>
                <c:pt idx="226">
                  <c:v>27.38</c:v>
                </c:pt>
                <c:pt idx="227">
                  <c:v>27.74</c:v>
                </c:pt>
                <c:pt idx="228">
                  <c:v>28.26</c:v>
                </c:pt>
                <c:pt idx="229">
                  <c:v>30.9</c:v>
                </c:pt>
                <c:pt idx="230">
                  <c:v>30.12</c:v>
                </c:pt>
                <c:pt idx="231">
                  <c:v>28.96</c:v>
                </c:pt>
                <c:pt idx="232">
                  <c:v>29.07</c:v>
                </c:pt>
                <c:pt idx="233">
                  <c:v>30.41</c:v>
                </c:pt>
                <c:pt idx="234">
                  <c:v>30.32</c:v>
                </c:pt>
                <c:pt idx="235">
                  <c:v>31.32</c:v>
                </c:pt>
                <c:pt idx="236">
                  <c:v>29.5</c:v>
                </c:pt>
                <c:pt idx="237">
                  <c:v>28.01</c:v>
                </c:pt>
                <c:pt idx="238">
                  <c:v>28.38</c:v>
                </c:pt>
                <c:pt idx="239">
                  <c:v>28.91</c:v>
                </c:pt>
                <c:pt idx="240">
                  <c:v>29.03</c:v>
                </c:pt>
                <c:pt idx="241">
                  <c:v>29.49</c:v>
                </c:pt>
                <c:pt idx="242">
                  <c:v>29.95</c:v>
                </c:pt>
                <c:pt idx="243">
                  <c:v>28.89</c:v>
                </c:pt>
                <c:pt idx="244">
                  <c:v>28.37</c:v>
                </c:pt>
                <c:pt idx="245">
                  <c:v>28.33</c:v>
                </c:pt>
                <c:pt idx="246">
                  <c:v>27.69</c:v>
                </c:pt>
                <c:pt idx="247">
                  <c:v>28.38</c:v>
                </c:pt>
                <c:pt idx="248">
                  <c:v>29.79</c:v>
                </c:pt>
                <c:pt idx="249">
                  <c:v>30.86</c:v>
                </c:pt>
                <c:pt idx="250">
                  <c:v>28.5</c:v>
                </c:pt>
                <c:pt idx="251">
                  <c:v>27.77</c:v>
                </c:pt>
                <c:pt idx="252">
                  <c:v>27.11</c:v>
                </c:pt>
                <c:pt idx="253">
                  <c:v>26.53</c:v>
                </c:pt>
                <c:pt idx="254">
                  <c:v>26.94</c:v>
                </c:pt>
                <c:pt idx="255">
                  <c:v>25.55</c:v>
                </c:pt>
                <c:pt idx="256">
                  <c:v>24.31</c:v>
                </c:pt>
                <c:pt idx="257">
                  <c:v>24.65</c:v>
                </c:pt>
                <c:pt idx="258">
                  <c:v>25.03</c:v>
                </c:pt>
                <c:pt idx="259">
                  <c:v>25.31</c:v>
                </c:pt>
                <c:pt idx="260">
                  <c:v>26.3</c:v>
                </c:pt>
                <c:pt idx="261">
                  <c:v>25.22</c:v>
                </c:pt>
                <c:pt idx="262">
                  <c:v>26.97</c:v>
                </c:pt>
                <c:pt idx="263">
                  <c:v>26.5</c:v>
                </c:pt>
                <c:pt idx="264">
                  <c:v>25.66</c:v>
                </c:pt>
                <c:pt idx="265">
                  <c:v>25.62</c:v>
                </c:pt>
                <c:pt idx="266">
                  <c:v>26.37</c:v>
                </c:pt>
                <c:pt idx="267">
                  <c:v>26.03</c:v>
                </c:pt>
                <c:pt idx="268">
                  <c:v>27.37</c:v>
                </c:pt>
                <c:pt idx="269">
                  <c:v>26.23</c:v>
                </c:pt>
                <c:pt idx="270">
                  <c:v>24.52</c:v>
                </c:pt>
                <c:pt idx="271">
                  <c:v>25.33</c:v>
                </c:pt>
                <c:pt idx="272">
                  <c:v>25.62</c:v>
                </c:pt>
                <c:pt idx="273">
                  <c:v>25.3</c:v>
                </c:pt>
                <c:pt idx="274">
                  <c:v>26.2</c:v>
                </c:pt>
                <c:pt idx="275">
                  <c:v>24.74</c:v>
                </c:pt>
                <c:pt idx="276">
                  <c:v>24.25</c:v>
                </c:pt>
                <c:pt idx="277">
                  <c:v>24.79</c:v>
                </c:pt>
                <c:pt idx="278">
                  <c:v>25.98</c:v>
                </c:pt>
                <c:pt idx="279">
                  <c:v>29.85</c:v>
                </c:pt>
                <c:pt idx="280">
                  <c:v>24.41</c:v>
                </c:pt>
                <c:pt idx="281">
                  <c:v>25.89</c:v>
                </c:pt>
                <c:pt idx="282">
                  <c:v>24.8</c:v>
                </c:pt>
                <c:pt idx="283">
                  <c:v>23.71</c:v>
                </c:pt>
                <c:pt idx="284">
                  <c:v>26.31</c:v>
                </c:pt>
                <c:pt idx="285">
                  <c:v>29.69</c:v>
                </c:pt>
                <c:pt idx="286">
                  <c:v>31.52</c:v>
                </c:pt>
                <c:pt idx="287">
                  <c:v>27.09</c:v>
                </c:pt>
                <c:pt idx="288">
                  <c:v>25.97</c:v>
                </c:pt>
                <c:pt idx="289">
                  <c:v>24.74</c:v>
                </c:pt>
                <c:pt idx="290">
                  <c:v>22.49</c:v>
                </c:pt>
                <c:pt idx="291">
                  <c:v>21.41</c:v>
                </c:pt>
                <c:pt idx="292">
                  <c:v>22.25</c:v>
                </c:pt>
                <c:pt idx="293">
                  <c:v>22.61</c:v>
                </c:pt>
                <c:pt idx="294">
                  <c:v>21.81</c:v>
                </c:pt>
                <c:pt idx="295">
                  <c:v>22.84</c:v>
                </c:pt>
                <c:pt idx="296">
                  <c:v>22.83</c:v>
                </c:pt>
                <c:pt idx="297">
                  <c:v>22.22</c:v>
                </c:pt>
                <c:pt idx="298">
                  <c:v>22.33</c:v>
                </c:pt>
                <c:pt idx="299">
                  <c:v>20.83</c:v>
                </c:pt>
                <c:pt idx="300">
                  <c:v>23.12</c:v>
                </c:pt>
                <c:pt idx="301">
                  <c:v>26.08</c:v>
                </c:pt>
                <c:pt idx="302">
                  <c:v>26.04</c:v>
                </c:pt>
                <c:pt idx="303">
                  <c:v>23.2</c:v>
                </c:pt>
                <c:pt idx="304">
                  <c:v>23.14</c:v>
                </c:pt>
                <c:pt idx="305">
                  <c:v>23.17</c:v>
                </c:pt>
                <c:pt idx="306">
                  <c:v>24.46</c:v>
                </c:pt>
                <c:pt idx="307">
                  <c:v>25.58</c:v>
                </c:pt>
                <c:pt idx="308">
                  <c:v>23.21</c:v>
                </c:pt>
                <c:pt idx="309">
                  <c:v>22.04</c:v>
                </c:pt>
                <c:pt idx="310">
                  <c:v>22.77</c:v>
                </c:pt>
                <c:pt idx="311">
                  <c:v>21.05</c:v>
                </c:pt>
                <c:pt idx="312">
                  <c:v>20.65</c:v>
                </c:pt>
                <c:pt idx="313">
                  <c:v>19.36</c:v>
                </c:pt>
                <c:pt idx="314">
                  <c:v>19.37</c:v>
                </c:pt>
                <c:pt idx="315">
                  <c:v>19.48</c:v>
                </c:pt>
                <c:pt idx="316">
                  <c:v>23.55</c:v>
                </c:pt>
                <c:pt idx="317">
                  <c:v>22.57</c:v>
                </c:pt>
                <c:pt idx="318">
                  <c:v>21.76</c:v>
                </c:pt>
                <c:pt idx="319">
                  <c:v>23.2</c:v>
                </c:pt>
                <c:pt idx="320">
                  <c:v>22.27</c:v>
                </c:pt>
                <c:pt idx="321">
                  <c:v>21.4</c:v>
                </c:pt>
                <c:pt idx="322">
                  <c:v>21.33</c:v>
                </c:pt>
                <c:pt idx="323">
                  <c:v>21.03</c:v>
                </c:pt>
                <c:pt idx="324">
                  <c:v>21.46</c:v>
                </c:pt>
                <c:pt idx="325">
                  <c:v>20.02</c:v>
                </c:pt>
                <c:pt idx="326">
                  <c:v>20.99</c:v>
                </c:pt>
                <c:pt idx="327">
                  <c:v>22.07</c:v>
                </c:pt>
                <c:pt idx="328">
                  <c:v>21.5</c:v>
                </c:pt>
                <c:pt idx="329">
                  <c:v>20.71</c:v>
                </c:pt>
                <c:pt idx="330">
                  <c:v>20.22</c:v>
                </c:pt>
                <c:pt idx="331">
                  <c:v>19.440000000000001</c:v>
                </c:pt>
                <c:pt idx="332">
                  <c:v>19.25</c:v>
                </c:pt>
                <c:pt idx="333">
                  <c:v>19.75</c:v>
                </c:pt>
                <c:pt idx="334">
                  <c:v>19.52</c:v>
                </c:pt>
                <c:pt idx="335">
                  <c:v>19.18</c:v>
                </c:pt>
                <c:pt idx="336">
                  <c:v>20.11</c:v>
                </c:pt>
                <c:pt idx="337">
                  <c:v>17.47</c:v>
                </c:pt>
                <c:pt idx="338">
                  <c:v>17.46</c:v>
                </c:pt>
                <c:pt idx="339">
                  <c:v>19.09</c:v>
                </c:pt>
                <c:pt idx="340">
                  <c:v>20.59</c:v>
                </c:pt>
                <c:pt idx="341">
                  <c:v>17.8</c:v>
                </c:pt>
                <c:pt idx="342">
                  <c:v>15.77</c:v>
                </c:pt>
                <c:pt idx="343">
                  <c:v>15.6</c:v>
                </c:pt>
                <c:pt idx="344">
                  <c:v>17.149999999999999</c:v>
                </c:pt>
                <c:pt idx="345">
                  <c:v>16.95</c:v>
                </c:pt>
                <c:pt idx="346">
                  <c:v>17.940000000000001</c:v>
                </c:pt>
                <c:pt idx="347">
                  <c:v>16.920000000000002</c:v>
                </c:pt>
                <c:pt idx="348">
                  <c:v>16.13</c:v>
                </c:pt>
                <c:pt idx="349">
                  <c:v>15.25</c:v>
                </c:pt>
                <c:pt idx="350">
                  <c:v>17</c:v>
                </c:pt>
                <c:pt idx="351">
                  <c:v>17.32</c:v>
                </c:pt>
                <c:pt idx="352">
                  <c:v>19.63</c:v>
                </c:pt>
                <c:pt idx="353">
                  <c:v>17.14</c:v>
                </c:pt>
                <c:pt idx="354">
                  <c:v>15.06</c:v>
                </c:pt>
                <c:pt idx="355">
                  <c:v>15.84</c:v>
                </c:pt>
                <c:pt idx="356">
                  <c:v>16.82</c:v>
                </c:pt>
                <c:pt idx="357">
                  <c:v>16.21</c:v>
                </c:pt>
                <c:pt idx="358">
                  <c:v>15.8</c:v>
                </c:pt>
                <c:pt idx="359">
                  <c:v>15</c:v>
                </c:pt>
                <c:pt idx="360">
                  <c:v>15.02</c:v>
                </c:pt>
                <c:pt idx="361">
                  <c:v>14.86</c:v>
                </c:pt>
                <c:pt idx="362">
                  <c:v>15.86</c:v>
                </c:pt>
                <c:pt idx="363">
                  <c:v>16.03</c:v>
                </c:pt>
                <c:pt idx="364">
                  <c:v>16.420000000000002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80-4CB6-AA04-CB119EC12E3C}"/>
            </c:ext>
          </c:extLst>
        </c:ser>
        <c:ser>
          <c:idx val="1"/>
          <c:order val="1"/>
          <c:tx>
            <c:strRef>
              <c:f>'Air variable R134a'!$F$1</c:f>
              <c:strCache>
                <c:ptCount val="1"/>
                <c:pt idx="0">
                  <c:v>T° de l'air - maximum (°C)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'Air variable R134a'!$F$2:$F$366</c:f>
              <c:numCache>
                <c:formatCode>General</c:formatCode>
                <c:ptCount val="365"/>
                <c:pt idx="0">
                  <c:v>33.4</c:v>
                </c:pt>
                <c:pt idx="1">
                  <c:v>33.4</c:v>
                </c:pt>
                <c:pt idx="2">
                  <c:v>33.4</c:v>
                </c:pt>
                <c:pt idx="3">
                  <c:v>33.4</c:v>
                </c:pt>
                <c:pt idx="4">
                  <c:v>33.4</c:v>
                </c:pt>
                <c:pt idx="5">
                  <c:v>33.4</c:v>
                </c:pt>
                <c:pt idx="6">
                  <c:v>33.4</c:v>
                </c:pt>
                <c:pt idx="7">
                  <c:v>33.4</c:v>
                </c:pt>
                <c:pt idx="8">
                  <c:v>33.4</c:v>
                </c:pt>
                <c:pt idx="9">
                  <c:v>33.4</c:v>
                </c:pt>
                <c:pt idx="10">
                  <c:v>33.4</c:v>
                </c:pt>
                <c:pt idx="11">
                  <c:v>33.4</c:v>
                </c:pt>
                <c:pt idx="12">
                  <c:v>33.4</c:v>
                </c:pt>
                <c:pt idx="13">
                  <c:v>33.4</c:v>
                </c:pt>
                <c:pt idx="14">
                  <c:v>33.4</c:v>
                </c:pt>
                <c:pt idx="15">
                  <c:v>33.4</c:v>
                </c:pt>
                <c:pt idx="16">
                  <c:v>33.4</c:v>
                </c:pt>
                <c:pt idx="17">
                  <c:v>33.4</c:v>
                </c:pt>
                <c:pt idx="18">
                  <c:v>33.4</c:v>
                </c:pt>
                <c:pt idx="19">
                  <c:v>33.4</c:v>
                </c:pt>
                <c:pt idx="20">
                  <c:v>33.4</c:v>
                </c:pt>
                <c:pt idx="21">
                  <c:v>33.4</c:v>
                </c:pt>
                <c:pt idx="22">
                  <c:v>33.4</c:v>
                </c:pt>
                <c:pt idx="23">
                  <c:v>33.4</c:v>
                </c:pt>
                <c:pt idx="24">
                  <c:v>33.4</c:v>
                </c:pt>
                <c:pt idx="25">
                  <c:v>33.4</c:v>
                </c:pt>
                <c:pt idx="26">
                  <c:v>33.4</c:v>
                </c:pt>
                <c:pt idx="27">
                  <c:v>33.4</c:v>
                </c:pt>
                <c:pt idx="28">
                  <c:v>33.4</c:v>
                </c:pt>
                <c:pt idx="29">
                  <c:v>33.4</c:v>
                </c:pt>
                <c:pt idx="30">
                  <c:v>33.4</c:v>
                </c:pt>
                <c:pt idx="31">
                  <c:v>33.4</c:v>
                </c:pt>
                <c:pt idx="32">
                  <c:v>33.4</c:v>
                </c:pt>
                <c:pt idx="33">
                  <c:v>33.4</c:v>
                </c:pt>
                <c:pt idx="34">
                  <c:v>33.4</c:v>
                </c:pt>
                <c:pt idx="35">
                  <c:v>33.4</c:v>
                </c:pt>
                <c:pt idx="36">
                  <c:v>33.4</c:v>
                </c:pt>
                <c:pt idx="37">
                  <c:v>33.4</c:v>
                </c:pt>
                <c:pt idx="38">
                  <c:v>33.4</c:v>
                </c:pt>
                <c:pt idx="39">
                  <c:v>33.4</c:v>
                </c:pt>
                <c:pt idx="40">
                  <c:v>33.4</c:v>
                </c:pt>
                <c:pt idx="41">
                  <c:v>33.4</c:v>
                </c:pt>
                <c:pt idx="42">
                  <c:v>33.4</c:v>
                </c:pt>
                <c:pt idx="43">
                  <c:v>33.4</c:v>
                </c:pt>
                <c:pt idx="44">
                  <c:v>33.4</c:v>
                </c:pt>
                <c:pt idx="45">
                  <c:v>33.4</c:v>
                </c:pt>
                <c:pt idx="46">
                  <c:v>33.4</c:v>
                </c:pt>
                <c:pt idx="47">
                  <c:v>33.4</c:v>
                </c:pt>
                <c:pt idx="48">
                  <c:v>33.4</c:v>
                </c:pt>
                <c:pt idx="49">
                  <c:v>33.4</c:v>
                </c:pt>
                <c:pt idx="50">
                  <c:v>33.4</c:v>
                </c:pt>
                <c:pt idx="51">
                  <c:v>33.4</c:v>
                </c:pt>
                <c:pt idx="52">
                  <c:v>33.4</c:v>
                </c:pt>
                <c:pt idx="53">
                  <c:v>33.4</c:v>
                </c:pt>
                <c:pt idx="54">
                  <c:v>33.4</c:v>
                </c:pt>
                <c:pt idx="55">
                  <c:v>33.4</c:v>
                </c:pt>
                <c:pt idx="56">
                  <c:v>33.4</c:v>
                </c:pt>
                <c:pt idx="57">
                  <c:v>33.4</c:v>
                </c:pt>
                <c:pt idx="58">
                  <c:v>33.4</c:v>
                </c:pt>
                <c:pt idx="59">
                  <c:v>33.4</c:v>
                </c:pt>
                <c:pt idx="60">
                  <c:v>33.4</c:v>
                </c:pt>
                <c:pt idx="61">
                  <c:v>33.4</c:v>
                </c:pt>
                <c:pt idx="62">
                  <c:v>33.4</c:v>
                </c:pt>
                <c:pt idx="63">
                  <c:v>33.4</c:v>
                </c:pt>
                <c:pt idx="64">
                  <c:v>33.4</c:v>
                </c:pt>
                <c:pt idx="65">
                  <c:v>33.4</c:v>
                </c:pt>
                <c:pt idx="66">
                  <c:v>33.4</c:v>
                </c:pt>
                <c:pt idx="67">
                  <c:v>33.4</c:v>
                </c:pt>
                <c:pt idx="68">
                  <c:v>33.4</c:v>
                </c:pt>
                <c:pt idx="69">
                  <c:v>33.4</c:v>
                </c:pt>
                <c:pt idx="70">
                  <c:v>33.4</c:v>
                </c:pt>
                <c:pt idx="71">
                  <c:v>33.4</c:v>
                </c:pt>
                <c:pt idx="72">
                  <c:v>33.4</c:v>
                </c:pt>
                <c:pt idx="73">
                  <c:v>33.4</c:v>
                </c:pt>
                <c:pt idx="74">
                  <c:v>33.4</c:v>
                </c:pt>
                <c:pt idx="75">
                  <c:v>33.4</c:v>
                </c:pt>
                <c:pt idx="76">
                  <c:v>33.4</c:v>
                </c:pt>
                <c:pt idx="77">
                  <c:v>33.4</c:v>
                </c:pt>
                <c:pt idx="78">
                  <c:v>33.4</c:v>
                </c:pt>
                <c:pt idx="79">
                  <c:v>33.4</c:v>
                </c:pt>
                <c:pt idx="80">
                  <c:v>33.4</c:v>
                </c:pt>
                <c:pt idx="81">
                  <c:v>33.4</c:v>
                </c:pt>
                <c:pt idx="82">
                  <c:v>33.4</c:v>
                </c:pt>
                <c:pt idx="83">
                  <c:v>33.4</c:v>
                </c:pt>
                <c:pt idx="84">
                  <c:v>33.4</c:v>
                </c:pt>
                <c:pt idx="85">
                  <c:v>33.4</c:v>
                </c:pt>
                <c:pt idx="86">
                  <c:v>33.4</c:v>
                </c:pt>
                <c:pt idx="87">
                  <c:v>33.4</c:v>
                </c:pt>
                <c:pt idx="88">
                  <c:v>33.4</c:v>
                </c:pt>
                <c:pt idx="89">
                  <c:v>33.4</c:v>
                </c:pt>
                <c:pt idx="90">
                  <c:v>33.4</c:v>
                </c:pt>
                <c:pt idx="91">
                  <c:v>33.4</c:v>
                </c:pt>
                <c:pt idx="92">
                  <c:v>33.4</c:v>
                </c:pt>
                <c:pt idx="93">
                  <c:v>33.4</c:v>
                </c:pt>
                <c:pt idx="94">
                  <c:v>33.4</c:v>
                </c:pt>
                <c:pt idx="95">
                  <c:v>33.4</c:v>
                </c:pt>
                <c:pt idx="96">
                  <c:v>33.4</c:v>
                </c:pt>
                <c:pt idx="97">
                  <c:v>33.4</c:v>
                </c:pt>
                <c:pt idx="98">
                  <c:v>33.4</c:v>
                </c:pt>
                <c:pt idx="99">
                  <c:v>33.4</c:v>
                </c:pt>
                <c:pt idx="100">
                  <c:v>33.4</c:v>
                </c:pt>
                <c:pt idx="101">
                  <c:v>33.4</c:v>
                </c:pt>
                <c:pt idx="102">
                  <c:v>33.4</c:v>
                </c:pt>
                <c:pt idx="103">
                  <c:v>33.4</c:v>
                </c:pt>
                <c:pt idx="104">
                  <c:v>33.4</c:v>
                </c:pt>
                <c:pt idx="105">
                  <c:v>33.4</c:v>
                </c:pt>
                <c:pt idx="106">
                  <c:v>33.4</c:v>
                </c:pt>
                <c:pt idx="107">
                  <c:v>33.4</c:v>
                </c:pt>
                <c:pt idx="108">
                  <c:v>33.4</c:v>
                </c:pt>
                <c:pt idx="109">
                  <c:v>33.4</c:v>
                </c:pt>
                <c:pt idx="110">
                  <c:v>33.4</c:v>
                </c:pt>
                <c:pt idx="111">
                  <c:v>33.4</c:v>
                </c:pt>
                <c:pt idx="112">
                  <c:v>33.4</c:v>
                </c:pt>
                <c:pt idx="113">
                  <c:v>33.4</c:v>
                </c:pt>
                <c:pt idx="114">
                  <c:v>33.4</c:v>
                </c:pt>
                <c:pt idx="115">
                  <c:v>33.4</c:v>
                </c:pt>
                <c:pt idx="116">
                  <c:v>33.4</c:v>
                </c:pt>
                <c:pt idx="117">
                  <c:v>33.4</c:v>
                </c:pt>
                <c:pt idx="118">
                  <c:v>33.4</c:v>
                </c:pt>
                <c:pt idx="119">
                  <c:v>33.4</c:v>
                </c:pt>
                <c:pt idx="120">
                  <c:v>33.4</c:v>
                </c:pt>
                <c:pt idx="121">
                  <c:v>33.4</c:v>
                </c:pt>
                <c:pt idx="122">
                  <c:v>33.4</c:v>
                </c:pt>
                <c:pt idx="123">
                  <c:v>33.4</c:v>
                </c:pt>
                <c:pt idx="124">
                  <c:v>33.4</c:v>
                </c:pt>
                <c:pt idx="125">
                  <c:v>33.4</c:v>
                </c:pt>
                <c:pt idx="126">
                  <c:v>33.4</c:v>
                </c:pt>
                <c:pt idx="127">
                  <c:v>33.4</c:v>
                </c:pt>
                <c:pt idx="128">
                  <c:v>33.4</c:v>
                </c:pt>
                <c:pt idx="129">
                  <c:v>33.4</c:v>
                </c:pt>
                <c:pt idx="130">
                  <c:v>33.4</c:v>
                </c:pt>
                <c:pt idx="131">
                  <c:v>33.4</c:v>
                </c:pt>
                <c:pt idx="132">
                  <c:v>33.4</c:v>
                </c:pt>
                <c:pt idx="133">
                  <c:v>33.4</c:v>
                </c:pt>
                <c:pt idx="134">
                  <c:v>33.4</c:v>
                </c:pt>
                <c:pt idx="135">
                  <c:v>33.4</c:v>
                </c:pt>
                <c:pt idx="136">
                  <c:v>33.4</c:v>
                </c:pt>
                <c:pt idx="137">
                  <c:v>33.4</c:v>
                </c:pt>
                <c:pt idx="138">
                  <c:v>33.4</c:v>
                </c:pt>
                <c:pt idx="139">
                  <c:v>33.4</c:v>
                </c:pt>
                <c:pt idx="140">
                  <c:v>33.4</c:v>
                </c:pt>
                <c:pt idx="141">
                  <c:v>33.4</c:v>
                </c:pt>
                <c:pt idx="142">
                  <c:v>33.4</c:v>
                </c:pt>
                <c:pt idx="143">
                  <c:v>33.4</c:v>
                </c:pt>
                <c:pt idx="144">
                  <c:v>33.4</c:v>
                </c:pt>
                <c:pt idx="145">
                  <c:v>33.4</c:v>
                </c:pt>
                <c:pt idx="146">
                  <c:v>33.4</c:v>
                </c:pt>
                <c:pt idx="147">
                  <c:v>33.4</c:v>
                </c:pt>
                <c:pt idx="148">
                  <c:v>33.4</c:v>
                </c:pt>
                <c:pt idx="149">
                  <c:v>33.4</c:v>
                </c:pt>
                <c:pt idx="150">
                  <c:v>33.4</c:v>
                </c:pt>
                <c:pt idx="151">
                  <c:v>33.4</c:v>
                </c:pt>
                <c:pt idx="152">
                  <c:v>33.4</c:v>
                </c:pt>
                <c:pt idx="153">
                  <c:v>33.4</c:v>
                </c:pt>
                <c:pt idx="154">
                  <c:v>33.4</c:v>
                </c:pt>
                <c:pt idx="155">
                  <c:v>33.4</c:v>
                </c:pt>
                <c:pt idx="156">
                  <c:v>33.4</c:v>
                </c:pt>
                <c:pt idx="157">
                  <c:v>33.4</c:v>
                </c:pt>
                <c:pt idx="158">
                  <c:v>33.4</c:v>
                </c:pt>
                <c:pt idx="159">
                  <c:v>33.4</c:v>
                </c:pt>
                <c:pt idx="160">
                  <c:v>33.4</c:v>
                </c:pt>
                <c:pt idx="161">
                  <c:v>33.4</c:v>
                </c:pt>
                <c:pt idx="162">
                  <c:v>33.4</c:v>
                </c:pt>
                <c:pt idx="163">
                  <c:v>33.4</c:v>
                </c:pt>
                <c:pt idx="164">
                  <c:v>33.4</c:v>
                </c:pt>
                <c:pt idx="165">
                  <c:v>33.4</c:v>
                </c:pt>
                <c:pt idx="166">
                  <c:v>33.4</c:v>
                </c:pt>
                <c:pt idx="167">
                  <c:v>33.4</c:v>
                </c:pt>
                <c:pt idx="168">
                  <c:v>33.4</c:v>
                </c:pt>
                <c:pt idx="169">
                  <c:v>33.4</c:v>
                </c:pt>
                <c:pt idx="170">
                  <c:v>33.4</c:v>
                </c:pt>
                <c:pt idx="171">
                  <c:v>33.4</c:v>
                </c:pt>
                <c:pt idx="172">
                  <c:v>33.4</c:v>
                </c:pt>
                <c:pt idx="173">
                  <c:v>33.4</c:v>
                </c:pt>
                <c:pt idx="174">
                  <c:v>33.4</c:v>
                </c:pt>
                <c:pt idx="175">
                  <c:v>33.4</c:v>
                </c:pt>
                <c:pt idx="176">
                  <c:v>33.4</c:v>
                </c:pt>
                <c:pt idx="177">
                  <c:v>33.4</c:v>
                </c:pt>
                <c:pt idx="178">
                  <c:v>33.4</c:v>
                </c:pt>
                <c:pt idx="179">
                  <c:v>33.4</c:v>
                </c:pt>
                <c:pt idx="180">
                  <c:v>33.4</c:v>
                </c:pt>
                <c:pt idx="181">
                  <c:v>33.4</c:v>
                </c:pt>
                <c:pt idx="182">
                  <c:v>33.4</c:v>
                </c:pt>
                <c:pt idx="183">
                  <c:v>33.4</c:v>
                </c:pt>
                <c:pt idx="184">
                  <c:v>33.4</c:v>
                </c:pt>
                <c:pt idx="185">
                  <c:v>33.4</c:v>
                </c:pt>
                <c:pt idx="186">
                  <c:v>33.4</c:v>
                </c:pt>
                <c:pt idx="187">
                  <c:v>33.4</c:v>
                </c:pt>
                <c:pt idx="188">
                  <c:v>33.4</c:v>
                </c:pt>
                <c:pt idx="189">
                  <c:v>33.4</c:v>
                </c:pt>
                <c:pt idx="190">
                  <c:v>33.4</c:v>
                </c:pt>
                <c:pt idx="191">
                  <c:v>33.4</c:v>
                </c:pt>
                <c:pt idx="192">
                  <c:v>33.4</c:v>
                </c:pt>
                <c:pt idx="193">
                  <c:v>33.4</c:v>
                </c:pt>
                <c:pt idx="194">
                  <c:v>33.4</c:v>
                </c:pt>
                <c:pt idx="195">
                  <c:v>33.4</c:v>
                </c:pt>
                <c:pt idx="196">
                  <c:v>33.4</c:v>
                </c:pt>
                <c:pt idx="197">
                  <c:v>33.4</c:v>
                </c:pt>
                <c:pt idx="198">
                  <c:v>33.4</c:v>
                </c:pt>
                <c:pt idx="199">
                  <c:v>33.4</c:v>
                </c:pt>
                <c:pt idx="200">
                  <c:v>33.4</c:v>
                </c:pt>
                <c:pt idx="201">
                  <c:v>33.4</c:v>
                </c:pt>
                <c:pt idx="202">
                  <c:v>33.4</c:v>
                </c:pt>
                <c:pt idx="203">
                  <c:v>33.4</c:v>
                </c:pt>
                <c:pt idx="204">
                  <c:v>33.4</c:v>
                </c:pt>
                <c:pt idx="205">
                  <c:v>33.4</c:v>
                </c:pt>
                <c:pt idx="206">
                  <c:v>33.4</c:v>
                </c:pt>
                <c:pt idx="207">
                  <c:v>33.4</c:v>
                </c:pt>
                <c:pt idx="208">
                  <c:v>33.4</c:v>
                </c:pt>
                <c:pt idx="209">
                  <c:v>33.4</c:v>
                </c:pt>
                <c:pt idx="210">
                  <c:v>33.4</c:v>
                </c:pt>
                <c:pt idx="211">
                  <c:v>33.4</c:v>
                </c:pt>
                <c:pt idx="212">
                  <c:v>33.4</c:v>
                </c:pt>
                <c:pt idx="213">
                  <c:v>33.4</c:v>
                </c:pt>
                <c:pt idx="214">
                  <c:v>33.4</c:v>
                </c:pt>
                <c:pt idx="215">
                  <c:v>33.4</c:v>
                </c:pt>
                <c:pt idx="216">
                  <c:v>33.4</c:v>
                </c:pt>
                <c:pt idx="217">
                  <c:v>33.4</c:v>
                </c:pt>
                <c:pt idx="218">
                  <c:v>33.4</c:v>
                </c:pt>
                <c:pt idx="219">
                  <c:v>33.4</c:v>
                </c:pt>
                <c:pt idx="220">
                  <c:v>33.4</c:v>
                </c:pt>
                <c:pt idx="221">
                  <c:v>33.4</c:v>
                </c:pt>
                <c:pt idx="222">
                  <c:v>33.4</c:v>
                </c:pt>
                <c:pt idx="223">
                  <c:v>33.4</c:v>
                </c:pt>
                <c:pt idx="224">
                  <c:v>33.4</c:v>
                </c:pt>
                <c:pt idx="225">
                  <c:v>33.4</c:v>
                </c:pt>
                <c:pt idx="226">
                  <c:v>33.4</c:v>
                </c:pt>
                <c:pt idx="227">
                  <c:v>33.4</c:v>
                </c:pt>
                <c:pt idx="228">
                  <c:v>33.4</c:v>
                </c:pt>
                <c:pt idx="229">
                  <c:v>33.4</c:v>
                </c:pt>
                <c:pt idx="230">
                  <c:v>33.4</c:v>
                </c:pt>
                <c:pt idx="231">
                  <c:v>33.4</c:v>
                </c:pt>
                <c:pt idx="232">
                  <c:v>33.4</c:v>
                </c:pt>
                <c:pt idx="233">
                  <c:v>33.4</c:v>
                </c:pt>
                <c:pt idx="234">
                  <c:v>33.4</c:v>
                </c:pt>
                <c:pt idx="235">
                  <c:v>33.4</c:v>
                </c:pt>
                <c:pt idx="236">
                  <c:v>33.4</c:v>
                </c:pt>
                <c:pt idx="237">
                  <c:v>33.4</c:v>
                </c:pt>
                <c:pt idx="238">
                  <c:v>33.4</c:v>
                </c:pt>
                <c:pt idx="239">
                  <c:v>33.4</c:v>
                </c:pt>
                <c:pt idx="240">
                  <c:v>33.4</c:v>
                </c:pt>
                <c:pt idx="241">
                  <c:v>33.4</c:v>
                </c:pt>
                <c:pt idx="242">
                  <c:v>33.4</c:v>
                </c:pt>
                <c:pt idx="243">
                  <c:v>33.4</c:v>
                </c:pt>
                <c:pt idx="244">
                  <c:v>33.4</c:v>
                </c:pt>
                <c:pt idx="245">
                  <c:v>33.4</c:v>
                </c:pt>
                <c:pt idx="246">
                  <c:v>33.4</c:v>
                </c:pt>
                <c:pt idx="247">
                  <c:v>33.4</c:v>
                </c:pt>
                <c:pt idx="248">
                  <c:v>33.4</c:v>
                </c:pt>
                <c:pt idx="249">
                  <c:v>33.4</c:v>
                </c:pt>
                <c:pt idx="250">
                  <c:v>33.4</c:v>
                </c:pt>
                <c:pt idx="251">
                  <c:v>33.4</c:v>
                </c:pt>
                <c:pt idx="252">
                  <c:v>33.4</c:v>
                </c:pt>
                <c:pt idx="253">
                  <c:v>33.4</c:v>
                </c:pt>
                <c:pt idx="254">
                  <c:v>33.4</c:v>
                </c:pt>
                <c:pt idx="255">
                  <c:v>33.4</c:v>
                </c:pt>
                <c:pt idx="256">
                  <c:v>33.4</c:v>
                </c:pt>
                <c:pt idx="257">
                  <c:v>33.4</c:v>
                </c:pt>
                <c:pt idx="258">
                  <c:v>33.4</c:v>
                </c:pt>
                <c:pt idx="259">
                  <c:v>33.4</c:v>
                </c:pt>
                <c:pt idx="260">
                  <c:v>33.4</c:v>
                </c:pt>
                <c:pt idx="261">
                  <c:v>33.4</c:v>
                </c:pt>
                <c:pt idx="262">
                  <c:v>33.4</c:v>
                </c:pt>
                <c:pt idx="263">
                  <c:v>33.4</c:v>
                </c:pt>
                <c:pt idx="264">
                  <c:v>33.4</c:v>
                </c:pt>
                <c:pt idx="265">
                  <c:v>33.4</c:v>
                </c:pt>
                <c:pt idx="266">
                  <c:v>33.4</c:v>
                </c:pt>
                <c:pt idx="267">
                  <c:v>33.4</c:v>
                </c:pt>
                <c:pt idx="268">
                  <c:v>33.4</c:v>
                </c:pt>
                <c:pt idx="269">
                  <c:v>33.4</c:v>
                </c:pt>
                <c:pt idx="270">
                  <c:v>33.4</c:v>
                </c:pt>
                <c:pt idx="271">
                  <c:v>33.4</c:v>
                </c:pt>
                <c:pt idx="272">
                  <c:v>33.4</c:v>
                </c:pt>
                <c:pt idx="273">
                  <c:v>33.4</c:v>
                </c:pt>
                <c:pt idx="274">
                  <c:v>33.4</c:v>
                </c:pt>
                <c:pt idx="275">
                  <c:v>33.4</c:v>
                </c:pt>
                <c:pt idx="276">
                  <c:v>33.4</c:v>
                </c:pt>
                <c:pt idx="277">
                  <c:v>33.4</c:v>
                </c:pt>
                <c:pt idx="278">
                  <c:v>33.4</c:v>
                </c:pt>
                <c:pt idx="279">
                  <c:v>33.4</c:v>
                </c:pt>
                <c:pt idx="280">
                  <c:v>33.4</c:v>
                </c:pt>
                <c:pt idx="281">
                  <c:v>33.4</c:v>
                </c:pt>
                <c:pt idx="282">
                  <c:v>33.4</c:v>
                </c:pt>
                <c:pt idx="283">
                  <c:v>33.4</c:v>
                </c:pt>
                <c:pt idx="284">
                  <c:v>33.4</c:v>
                </c:pt>
                <c:pt idx="285">
                  <c:v>33.4</c:v>
                </c:pt>
                <c:pt idx="286">
                  <c:v>33.4</c:v>
                </c:pt>
                <c:pt idx="287">
                  <c:v>33.4</c:v>
                </c:pt>
                <c:pt idx="288">
                  <c:v>33.4</c:v>
                </c:pt>
                <c:pt idx="289">
                  <c:v>33.4</c:v>
                </c:pt>
                <c:pt idx="290">
                  <c:v>33.4</c:v>
                </c:pt>
                <c:pt idx="291">
                  <c:v>33.4</c:v>
                </c:pt>
                <c:pt idx="292">
                  <c:v>33.4</c:v>
                </c:pt>
                <c:pt idx="293">
                  <c:v>33.4</c:v>
                </c:pt>
                <c:pt idx="294">
                  <c:v>33.4</c:v>
                </c:pt>
                <c:pt idx="295">
                  <c:v>33.4</c:v>
                </c:pt>
                <c:pt idx="296">
                  <c:v>33.4</c:v>
                </c:pt>
                <c:pt idx="297">
                  <c:v>33.4</c:v>
                </c:pt>
                <c:pt idx="298">
                  <c:v>33.4</c:v>
                </c:pt>
                <c:pt idx="299">
                  <c:v>33.4</c:v>
                </c:pt>
                <c:pt idx="300">
                  <c:v>33.4</c:v>
                </c:pt>
                <c:pt idx="301">
                  <c:v>33.4</c:v>
                </c:pt>
                <c:pt idx="302">
                  <c:v>33.4</c:v>
                </c:pt>
                <c:pt idx="303">
                  <c:v>33.4</c:v>
                </c:pt>
                <c:pt idx="304">
                  <c:v>33.4</c:v>
                </c:pt>
                <c:pt idx="305">
                  <c:v>33.4</c:v>
                </c:pt>
                <c:pt idx="306">
                  <c:v>33.4</c:v>
                </c:pt>
                <c:pt idx="307">
                  <c:v>33.4</c:v>
                </c:pt>
                <c:pt idx="308">
                  <c:v>33.4</c:v>
                </c:pt>
                <c:pt idx="309">
                  <c:v>33.4</c:v>
                </c:pt>
                <c:pt idx="310">
                  <c:v>33.4</c:v>
                </c:pt>
                <c:pt idx="311">
                  <c:v>33.4</c:v>
                </c:pt>
                <c:pt idx="312">
                  <c:v>33.4</c:v>
                </c:pt>
                <c:pt idx="313">
                  <c:v>33.4</c:v>
                </c:pt>
                <c:pt idx="314">
                  <c:v>33.4</c:v>
                </c:pt>
                <c:pt idx="315">
                  <c:v>33.4</c:v>
                </c:pt>
                <c:pt idx="316">
                  <c:v>33.4</c:v>
                </c:pt>
                <c:pt idx="317">
                  <c:v>33.4</c:v>
                </c:pt>
                <c:pt idx="318">
                  <c:v>33.4</c:v>
                </c:pt>
                <c:pt idx="319">
                  <c:v>33.4</c:v>
                </c:pt>
                <c:pt idx="320">
                  <c:v>33.4</c:v>
                </c:pt>
                <c:pt idx="321">
                  <c:v>33.4</c:v>
                </c:pt>
                <c:pt idx="322">
                  <c:v>33.4</c:v>
                </c:pt>
                <c:pt idx="323">
                  <c:v>33.4</c:v>
                </c:pt>
                <c:pt idx="324">
                  <c:v>33.4</c:v>
                </c:pt>
                <c:pt idx="325">
                  <c:v>33.4</c:v>
                </c:pt>
                <c:pt idx="326">
                  <c:v>33.4</c:v>
                </c:pt>
                <c:pt idx="327">
                  <c:v>33.4</c:v>
                </c:pt>
                <c:pt idx="328">
                  <c:v>33.4</c:v>
                </c:pt>
                <c:pt idx="329">
                  <c:v>33.4</c:v>
                </c:pt>
                <c:pt idx="330">
                  <c:v>33.4</c:v>
                </c:pt>
                <c:pt idx="331">
                  <c:v>33.4</c:v>
                </c:pt>
                <c:pt idx="332">
                  <c:v>33.4</c:v>
                </c:pt>
                <c:pt idx="333">
                  <c:v>33.4</c:v>
                </c:pt>
                <c:pt idx="334">
                  <c:v>33.4</c:v>
                </c:pt>
                <c:pt idx="335">
                  <c:v>33.4</c:v>
                </c:pt>
                <c:pt idx="336">
                  <c:v>33.4</c:v>
                </c:pt>
                <c:pt idx="337">
                  <c:v>33.4</c:v>
                </c:pt>
                <c:pt idx="338">
                  <c:v>33.4</c:v>
                </c:pt>
                <c:pt idx="339">
                  <c:v>33.4</c:v>
                </c:pt>
                <c:pt idx="340">
                  <c:v>33.4</c:v>
                </c:pt>
                <c:pt idx="341">
                  <c:v>33.4</c:v>
                </c:pt>
                <c:pt idx="342">
                  <c:v>33.4</c:v>
                </c:pt>
                <c:pt idx="343">
                  <c:v>33.4</c:v>
                </c:pt>
                <c:pt idx="344">
                  <c:v>33.4</c:v>
                </c:pt>
                <c:pt idx="345">
                  <c:v>33.4</c:v>
                </c:pt>
                <c:pt idx="346">
                  <c:v>33.4</c:v>
                </c:pt>
                <c:pt idx="347">
                  <c:v>33.4</c:v>
                </c:pt>
                <c:pt idx="348">
                  <c:v>33.4</c:v>
                </c:pt>
                <c:pt idx="349">
                  <c:v>33.4</c:v>
                </c:pt>
                <c:pt idx="350">
                  <c:v>33.4</c:v>
                </c:pt>
                <c:pt idx="351">
                  <c:v>33.4</c:v>
                </c:pt>
                <c:pt idx="352">
                  <c:v>33.4</c:v>
                </c:pt>
                <c:pt idx="353">
                  <c:v>33.4</c:v>
                </c:pt>
                <c:pt idx="354">
                  <c:v>33.4</c:v>
                </c:pt>
                <c:pt idx="355">
                  <c:v>33.4</c:v>
                </c:pt>
                <c:pt idx="356">
                  <c:v>33.4</c:v>
                </c:pt>
                <c:pt idx="357">
                  <c:v>33.4</c:v>
                </c:pt>
                <c:pt idx="358">
                  <c:v>33.4</c:v>
                </c:pt>
                <c:pt idx="359">
                  <c:v>33.4</c:v>
                </c:pt>
                <c:pt idx="360">
                  <c:v>33.4</c:v>
                </c:pt>
                <c:pt idx="361">
                  <c:v>33.4</c:v>
                </c:pt>
                <c:pt idx="362">
                  <c:v>33.4</c:v>
                </c:pt>
                <c:pt idx="363">
                  <c:v>33.4</c:v>
                </c:pt>
                <c:pt idx="364">
                  <c:v>33.4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80-4CB6-AA04-CB119EC12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4439408"/>
        <c:axId val="1254444688"/>
      </c:lineChart>
      <c:catAx>
        <c:axId val="1254439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4444688"/>
        <c:crosses val="autoZero"/>
        <c:auto val="1"/>
        <c:lblAlgn val="ctr"/>
        <c:lblOffset val="100"/>
        <c:noMultiLvlLbl val="0"/>
      </c:catAx>
      <c:valAx>
        <c:axId val="125444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443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R134&amp;</a:t>
            </a:r>
          </a:p>
          <a:p>
            <a:pPr>
              <a:defRPr/>
            </a:pPr>
            <a:r>
              <a:rPr lang="fr-FR" dirty="0"/>
              <a:t>Alger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'Air variable R134a Alger'!$BK$1</c:f>
              <c:strCache>
                <c:ptCount val="1"/>
                <c:pt idx="0">
                  <c:v>Wm(KJ/Kg)=(h2r-h1)/1000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'Air variable R134a Alger'!$A$2:$A$366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</c:numCache>
            </c:numRef>
          </c:cat>
          <c:val>
            <c:numRef>
              <c:f>'Air variable R134a Alger'!$BK$2:$BK$366</c:f>
              <c:numCache>
                <c:formatCode>General</c:formatCode>
                <c:ptCount val="365"/>
                <c:pt idx="0">
                  <c:v>36.137929015246918</c:v>
                </c:pt>
                <c:pt idx="1">
                  <c:v>36.67916946740722</c:v>
                </c:pt>
                <c:pt idx="2">
                  <c:v>38.012804876859356</c:v>
                </c:pt>
                <c:pt idx="3">
                  <c:v>38.082483676094213</c:v>
                </c:pt>
                <c:pt idx="4">
                  <c:v>36.910208872842425</c:v>
                </c:pt>
                <c:pt idx="5">
                  <c:v>35.613162314044949</c:v>
                </c:pt>
                <c:pt idx="6">
                  <c:v>35.170445458288071</c:v>
                </c:pt>
                <c:pt idx="7">
                  <c:v>34.83055610674154</c:v>
                </c:pt>
                <c:pt idx="8">
                  <c:v>36.208977144029575</c:v>
                </c:pt>
                <c:pt idx="9">
                  <c:v>34.941801834530722</c:v>
                </c:pt>
                <c:pt idx="10">
                  <c:v>34.837103418860352</c:v>
                </c:pt>
                <c:pt idx="11">
                  <c:v>34.74540183820698</c:v>
                </c:pt>
                <c:pt idx="12">
                  <c:v>35.866178404549366</c:v>
                </c:pt>
                <c:pt idx="13">
                  <c:v>38.240654598328689</c:v>
                </c:pt>
                <c:pt idx="14">
                  <c:v>37.95575693005911</c:v>
                </c:pt>
                <c:pt idx="15">
                  <c:v>38.404872681021573</c:v>
                </c:pt>
                <c:pt idx="16">
                  <c:v>39.565140747714437</c:v>
                </c:pt>
                <c:pt idx="17">
                  <c:v>38.14578370017442</c:v>
                </c:pt>
                <c:pt idx="18">
                  <c:v>37.61911314672377</c:v>
                </c:pt>
                <c:pt idx="19">
                  <c:v>36.31222759558505</c:v>
                </c:pt>
                <c:pt idx="20">
                  <c:v>34.902552848483495</c:v>
                </c:pt>
                <c:pt idx="21">
                  <c:v>34.771610908623494</c:v>
                </c:pt>
                <c:pt idx="22">
                  <c:v>36.505527626793018</c:v>
                </c:pt>
                <c:pt idx="23">
                  <c:v>38.209041514481768</c:v>
                </c:pt>
                <c:pt idx="24">
                  <c:v>38.581404358618371</c:v>
                </c:pt>
                <c:pt idx="25">
                  <c:v>38.663253298449327</c:v>
                </c:pt>
                <c:pt idx="26">
                  <c:v>38.278576378397062</c:v>
                </c:pt>
                <c:pt idx="27">
                  <c:v>37.364254761446503</c:v>
                </c:pt>
                <c:pt idx="28">
                  <c:v>37.031924010510906</c:v>
                </c:pt>
                <c:pt idx="29">
                  <c:v>36.865327747697883</c:v>
                </c:pt>
                <c:pt idx="30">
                  <c:v>35.522176989391561</c:v>
                </c:pt>
                <c:pt idx="31">
                  <c:v>35.580677205823363</c:v>
                </c:pt>
                <c:pt idx="32">
                  <c:v>36.460458634434559</c:v>
                </c:pt>
                <c:pt idx="33">
                  <c:v>37.089524981464784</c:v>
                </c:pt>
                <c:pt idx="34">
                  <c:v>37.523620720526843</c:v>
                </c:pt>
                <c:pt idx="35">
                  <c:v>37.319584793919233</c:v>
                </c:pt>
                <c:pt idx="36">
                  <c:v>37.019119119236073</c:v>
                </c:pt>
                <c:pt idx="37">
                  <c:v>37.561829129677967</c:v>
                </c:pt>
                <c:pt idx="38">
                  <c:v>37.542726831855425</c:v>
                </c:pt>
                <c:pt idx="39">
                  <c:v>37.063928799994521</c:v>
                </c:pt>
                <c:pt idx="40">
                  <c:v>35.833776858080064</c:v>
                </c:pt>
                <c:pt idx="41">
                  <c:v>37.33234976312675</c:v>
                </c:pt>
                <c:pt idx="42">
                  <c:v>37.33234976312675</c:v>
                </c:pt>
                <c:pt idx="43">
                  <c:v>37.993792697328203</c:v>
                </c:pt>
                <c:pt idx="44">
                  <c:v>39.384209652265589</c:v>
                </c:pt>
                <c:pt idx="45">
                  <c:v>37.031924010510906</c:v>
                </c:pt>
                <c:pt idx="46">
                  <c:v>35.898569247243522</c:v>
                </c:pt>
                <c:pt idx="47">
                  <c:v>36.241254656427365</c:v>
                </c:pt>
                <c:pt idx="48">
                  <c:v>36.060362977896354</c:v>
                </c:pt>
                <c:pt idx="49">
                  <c:v>35.995677573760972</c:v>
                </c:pt>
                <c:pt idx="50">
                  <c:v>35.626153355558458</c:v>
                </c:pt>
                <c:pt idx="51">
                  <c:v>38.291213597669618</c:v>
                </c:pt>
                <c:pt idx="52">
                  <c:v>37.115114364012669</c:v>
                </c:pt>
                <c:pt idx="53">
                  <c:v>35.163920095915849</c:v>
                </c:pt>
                <c:pt idx="54">
                  <c:v>36.846086597203801</c:v>
                </c:pt>
                <c:pt idx="55">
                  <c:v>37.051128159321323</c:v>
                </c:pt>
                <c:pt idx="56">
                  <c:v>35.37251851928275</c:v>
                </c:pt>
                <c:pt idx="57">
                  <c:v>34.732294716823553</c:v>
                </c:pt>
                <c:pt idx="58">
                  <c:v>35.982735359711221</c:v>
                </c:pt>
                <c:pt idx="59">
                  <c:v>35.31389468253893</c:v>
                </c:pt>
                <c:pt idx="60">
                  <c:v>37.153485692241055</c:v>
                </c:pt>
                <c:pt idx="61">
                  <c:v>35.476652795230095</c:v>
                </c:pt>
                <c:pt idx="62">
                  <c:v>36.015087686275479</c:v>
                </c:pt>
                <c:pt idx="63">
                  <c:v>36.544141558826723</c:v>
                </c:pt>
                <c:pt idx="64">
                  <c:v>36.595602925119749</c:v>
                </c:pt>
                <c:pt idx="65">
                  <c:v>37.64456169764901</c:v>
                </c:pt>
                <c:pt idx="66">
                  <c:v>36.576308110028272</c:v>
                </c:pt>
                <c:pt idx="67">
                  <c:v>37.809812182186057</c:v>
                </c:pt>
                <c:pt idx="68">
                  <c:v>36.582740141327726</c:v>
                </c:pt>
                <c:pt idx="69">
                  <c:v>36.189605509653688</c:v>
                </c:pt>
                <c:pt idx="70">
                  <c:v>36.531271953832764</c:v>
                </c:pt>
                <c:pt idx="71">
                  <c:v>37.274894034725669</c:v>
                </c:pt>
                <c:pt idx="72">
                  <c:v>36.344470941703591</c:v>
                </c:pt>
                <c:pt idx="73">
                  <c:v>37.255734485971509</c:v>
                </c:pt>
                <c:pt idx="74">
                  <c:v>37.377013791252629</c:v>
                </c:pt>
                <c:pt idx="75">
                  <c:v>38.631781352825925</c:v>
                </c:pt>
                <c:pt idx="76">
                  <c:v>38.575105340415732</c:v>
                </c:pt>
                <c:pt idx="77">
                  <c:v>38.215364975033793</c:v>
                </c:pt>
                <c:pt idx="78">
                  <c:v>40.006626225585933</c:v>
                </c:pt>
                <c:pt idx="79">
                  <c:v>40.105825478188578</c:v>
                </c:pt>
                <c:pt idx="80">
                  <c:v>38.82045531113917</c:v>
                </c:pt>
                <c:pt idx="81">
                  <c:v>38.133127072688538</c:v>
                </c:pt>
                <c:pt idx="82">
                  <c:v>38.575105340415732</c:v>
                </c:pt>
                <c:pt idx="83">
                  <c:v>38.442728696812466</c:v>
                </c:pt>
                <c:pt idx="84">
                  <c:v>37.574561876507708</c:v>
                </c:pt>
                <c:pt idx="85">
                  <c:v>36.910208872842425</c:v>
                </c:pt>
                <c:pt idx="86">
                  <c:v>38.505788355009166</c:v>
                </c:pt>
                <c:pt idx="87">
                  <c:v>40.334815303707202</c:v>
                </c:pt>
                <c:pt idx="88">
                  <c:v>38.228010630431761</c:v>
                </c:pt>
                <c:pt idx="89">
                  <c:v>39.838985398983233</c:v>
                </c:pt>
                <c:pt idx="90">
                  <c:v>36.94866181752068</c:v>
                </c:pt>
                <c:pt idx="91">
                  <c:v>37.809812182186057</c:v>
                </c:pt>
                <c:pt idx="92">
                  <c:v>37.408903943154435</c:v>
                </c:pt>
                <c:pt idx="93">
                  <c:v>38.499484284509442</c:v>
                </c:pt>
                <c:pt idx="94">
                  <c:v>40.303904035933314</c:v>
                </c:pt>
                <c:pt idx="95">
                  <c:v>43.71371832291986</c:v>
                </c:pt>
                <c:pt idx="96">
                  <c:v>43.993023838070336</c:v>
                </c:pt>
                <c:pt idx="97">
                  <c:v>39.944572491188239</c:v>
                </c:pt>
                <c:pt idx="98">
                  <c:v>37.69543847501167</c:v>
                </c:pt>
                <c:pt idx="99">
                  <c:v>37.025521777424672</c:v>
                </c:pt>
                <c:pt idx="100">
                  <c:v>36.65346435525268</c:v>
                </c:pt>
                <c:pt idx="101">
                  <c:v>36.987099451158663</c:v>
                </c:pt>
                <c:pt idx="102">
                  <c:v>36.974288607612543</c:v>
                </c:pt>
                <c:pt idx="103">
                  <c:v>37.650922776713152</c:v>
                </c:pt>
                <c:pt idx="104">
                  <c:v>37.701796167094379</c:v>
                </c:pt>
                <c:pt idx="105">
                  <c:v>38.505788355009166</c:v>
                </c:pt>
                <c:pt idx="106">
                  <c:v>38.575105340415732</c:v>
                </c:pt>
                <c:pt idx="107">
                  <c:v>38.01914142509905</c:v>
                </c:pt>
                <c:pt idx="108">
                  <c:v>36.318677118712102</c:v>
                </c:pt>
                <c:pt idx="109">
                  <c:v>38.272257136162892</c:v>
                </c:pt>
                <c:pt idx="110">
                  <c:v>36.955069152960441</c:v>
                </c:pt>
                <c:pt idx="111">
                  <c:v>36.544141558826723</c:v>
                </c:pt>
                <c:pt idx="112">
                  <c:v>36.544141558826723</c:v>
                </c:pt>
                <c:pt idx="113">
                  <c:v>36.479776476111383</c:v>
                </c:pt>
                <c:pt idx="114">
                  <c:v>38.531000425987351</c:v>
                </c:pt>
                <c:pt idx="115">
                  <c:v>38.524698039861221</c:v>
                </c:pt>
                <c:pt idx="116">
                  <c:v>39.171635076971377</c:v>
                </c:pt>
                <c:pt idx="117">
                  <c:v>37.415280701224631</c:v>
                </c:pt>
                <c:pt idx="118">
                  <c:v>36.736981049247667</c:v>
                </c:pt>
                <c:pt idx="119">
                  <c:v>36.685594680352835</c:v>
                </c:pt>
                <c:pt idx="120">
                  <c:v>38.183743452834896</c:v>
                </c:pt>
                <c:pt idx="121">
                  <c:v>37.217403926771134</c:v>
                </c:pt>
                <c:pt idx="122">
                  <c:v>38.196393327580068</c:v>
                </c:pt>
                <c:pt idx="123">
                  <c:v>38.801604943460376</c:v>
                </c:pt>
                <c:pt idx="124">
                  <c:v>39.795473301015214</c:v>
                </c:pt>
                <c:pt idx="125">
                  <c:v>39.590069149998428</c:v>
                </c:pt>
                <c:pt idx="126">
                  <c:v>38.732454561196207</c:v>
                </c:pt>
                <c:pt idx="127">
                  <c:v>38.126798125756324</c:v>
                </c:pt>
                <c:pt idx="128">
                  <c:v>38.66954642543616</c:v>
                </c:pt>
                <c:pt idx="129">
                  <c:v>39.234207295557603</c:v>
                </c:pt>
                <c:pt idx="130">
                  <c:v>39.633677756544785</c:v>
                </c:pt>
                <c:pt idx="131">
                  <c:v>40.46452907308133</c:v>
                </c:pt>
                <c:pt idx="132">
                  <c:v>39.440398345560531</c:v>
                </c:pt>
                <c:pt idx="133">
                  <c:v>40.938579097933541</c:v>
                </c:pt>
                <c:pt idx="134">
                  <c:v>39.352979057694903</c:v>
                </c:pt>
                <c:pt idx="135">
                  <c:v>39.465360215117983</c:v>
                </c:pt>
                <c:pt idx="136">
                  <c:v>39.845199743083619</c:v>
                </c:pt>
                <c:pt idx="137">
                  <c:v>39.471599636265196</c:v>
                </c:pt>
                <c:pt idx="138">
                  <c:v>38.964849173678665</c:v>
                </c:pt>
                <c:pt idx="139">
                  <c:v>39.027559824321884</c:v>
                </c:pt>
                <c:pt idx="140">
                  <c:v>39.888688464961419</c:v>
                </c:pt>
                <c:pt idx="141">
                  <c:v>39.708387717740436</c:v>
                </c:pt>
                <c:pt idx="142">
                  <c:v>40.155385097685155</c:v>
                </c:pt>
                <c:pt idx="143">
                  <c:v>41.921845837229398</c:v>
                </c:pt>
                <c:pt idx="144">
                  <c:v>40.390429376240235</c:v>
                </c:pt>
                <c:pt idx="145">
                  <c:v>42.158420824392586</c:v>
                </c:pt>
                <c:pt idx="146">
                  <c:v>41.654189275499142</c:v>
                </c:pt>
                <c:pt idx="147">
                  <c:v>40.563235561766604</c:v>
                </c:pt>
                <c:pt idx="148">
                  <c:v>40.883297592938355</c:v>
                </c:pt>
                <c:pt idx="149">
                  <c:v>42.593533843868471</c:v>
                </c:pt>
                <c:pt idx="150">
                  <c:v>40.914013684245582</c:v>
                </c:pt>
                <c:pt idx="151">
                  <c:v>40.340996309052571</c:v>
                </c:pt>
                <c:pt idx="152">
                  <c:v>39.851413669762607</c:v>
                </c:pt>
                <c:pt idx="153">
                  <c:v>40.446009761728696</c:v>
                </c:pt>
                <c:pt idx="154">
                  <c:v>40.532401210930082</c:v>
                </c:pt>
                <c:pt idx="155">
                  <c:v>41.465133880990265</c:v>
                </c:pt>
                <c:pt idx="156">
                  <c:v>42.503060591596821</c:v>
                </c:pt>
                <c:pt idx="157">
                  <c:v>43.785115591983136</c:v>
                </c:pt>
                <c:pt idx="158">
                  <c:v>42.509095009643815</c:v>
                </c:pt>
                <c:pt idx="159">
                  <c:v>40.993827041971031</c:v>
                </c:pt>
                <c:pt idx="160">
                  <c:v>41.581053570303482</c:v>
                </c:pt>
                <c:pt idx="161">
                  <c:v>40.587895565123937</c:v>
                </c:pt>
                <c:pt idx="162">
                  <c:v>40.624873110589512</c:v>
                </c:pt>
                <c:pt idx="163">
                  <c:v>41.012235567537253</c:v>
                </c:pt>
                <c:pt idx="164">
                  <c:v>43.403653878963844</c:v>
                </c:pt>
                <c:pt idx="165">
                  <c:v>42.352066911028928</c:v>
                </c:pt>
                <c:pt idx="166">
                  <c:v>42.406454158722596</c:v>
                </c:pt>
                <c:pt idx="167">
                  <c:v>41.964354071733133</c:v>
                </c:pt>
                <c:pt idx="168">
                  <c:v>42.509095009643815</c:v>
                </c:pt>
                <c:pt idx="169">
                  <c:v>42.593533843868471</c:v>
                </c:pt>
                <c:pt idx="170">
                  <c:v>41.574956247460037</c:v>
                </c:pt>
                <c:pt idx="171">
                  <c:v>41.434603935236808</c:v>
                </c:pt>
                <c:pt idx="172">
                  <c:v>41.501756192979052</c:v>
                </c:pt>
                <c:pt idx="173">
                  <c:v>41.794200129189008</c:v>
                </c:pt>
                <c:pt idx="174">
                  <c:v>41.897546364956824</c:v>
                </c:pt>
                <c:pt idx="175">
                  <c:v>42.00077365750581</c:v>
                </c:pt>
                <c:pt idx="176">
                  <c:v>43.534969190688862</c:v>
                </c:pt>
                <c:pt idx="177">
                  <c:v>42.509095009643815</c:v>
                </c:pt>
                <c:pt idx="178">
                  <c:v>42.018977898043289</c:v>
                </c:pt>
                <c:pt idx="179">
                  <c:v>42.16447862907895</c:v>
                </c:pt>
                <c:pt idx="180">
                  <c:v>42.315790285953376</c:v>
                </c:pt>
                <c:pt idx="181">
                  <c:v>42.097820180221632</c:v>
                </c:pt>
                <c:pt idx="182">
                  <c:v>42.509095009643815</c:v>
                </c:pt>
                <c:pt idx="183">
                  <c:v>42.539260953588176</c:v>
                </c:pt>
                <c:pt idx="184">
                  <c:v>43.343899974376775</c:v>
                </c:pt>
                <c:pt idx="185">
                  <c:v>44.543055320528104</c:v>
                </c:pt>
                <c:pt idx="186">
                  <c:v>42.116004687998384</c:v>
                </c:pt>
                <c:pt idx="187">
                  <c:v>42.194761491034704</c:v>
                </c:pt>
                <c:pt idx="188">
                  <c:v>42.303694795021265</c:v>
                </c:pt>
                <c:pt idx="189">
                  <c:v>42.430615605988947</c:v>
                </c:pt>
                <c:pt idx="190">
                  <c:v>41.994704754815203</c:v>
                </c:pt>
                <c:pt idx="191">
                  <c:v>43.672042907197607</c:v>
                </c:pt>
                <c:pt idx="192">
                  <c:v>43.451427689656967</c:v>
                </c:pt>
                <c:pt idx="193">
                  <c:v>43.785115591983136</c:v>
                </c:pt>
                <c:pt idx="194">
                  <c:v>43.080498689439963</c:v>
                </c:pt>
                <c:pt idx="195">
                  <c:v>43.909920166288792</c:v>
                </c:pt>
                <c:pt idx="196">
                  <c:v>44.825575695408915</c:v>
                </c:pt>
                <c:pt idx="197">
                  <c:v>43.898041725031682</c:v>
                </c:pt>
                <c:pt idx="198">
                  <c:v>44.087902187074128</c:v>
                </c:pt>
                <c:pt idx="199">
                  <c:v>43.660131989105139</c:v>
                </c:pt>
                <c:pt idx="200">
                  <c:v>44.896060714813586</c:v>
                </c:pt>
                <c:pt idx="201">
                  <c:v>45.159863530923495</c:v>
                </c:pt>
                <c:pt idx="202">
                  <c:v>43.41559977395373</c:v>
                </c:pt>
                <c:pt idx="203">
                  <c:v>43.707765910777205</c:v>
                </c:pt>
                <c:pt idx="204">
                  <c:v>44.318733907721004</c:v>
                </c:pt>
                <c:pt idx="205">
                  <c:v>44.948886437065781</c:v>
                </c:pt>
                <c:pt idx="206">
                  <c:v>44.931281485069483</c:v>
                </c:pt>
                <c:pt idx="207">
                  <c:v>44.295087180867327</c:v>
                </c:pt>
                <c:pt idx="208">
                  <c:v>44.901931849447138</c:v>
                </c:pt>
                <c:pt idx="209">
                  <c:v>44.925412362891073</c:v>
                </c:pt>
                <c:pt idx="210">
                  <c:v>45.562781791882706</c:v>
                </c:pt>
                <c:pt idx="211">
                  <c:v>46.160694150684748</c:v>
                </c:pt>
                <c:pt idx="212">
                  <c:v>44.860825452909744</c:v>
                </c:pt>
                <c:pt idx="213">
                  <c:v>45.054440116314858</c:v>
                </c:pt>
                <c:pt idx="214">
                  <c:v>44.016753150305014</c:v>
                </c:pt>
                <c:pt idx="215">
                  <c:v>44.548950640232128</c:v>
                </c:pt>
                <c:pt idx="216">
                  <c:v>44.860825452909744</c:v>
                </c:pt>
                <c:pt idx="217">
                  <c:v>45.626838782492271</c:v>
                </c:pt>
                <c:pt idx="218">
                  <c:v>46.806053526498729</c:v>
                </c:pt>
                <c:pt idx="219">
                  <c:v>45.130592309598867</c:v>
                </c:pt>
                <c:pt idx="220">
                  <c:v>44.395541097373354</c:v>
                </c:pt>
                <c:pt idx="221">
                  <c:v>45.673395264491205</c:v>
                </c:pt>
                <c:pt idx="222">
                  <c:v>45.066160259915691</c:v>
                </c:pt>
                <c:pt idx="223">
                  <c:v>44.454577077883876</c:v>
                </c:pt>
                <c:pt idx="224">
                  <c:v>44.519470005121143</c:v>
                </c:pt>
                <c:pt idx="225">
                  <c:v>44.825575695408915</c:v>
                </c:pt>
                <c:pt idx="226">
                  <c:v>43.278123636383391</c:v>
                </c:pt>
                <c:pt idx="227">
                  <c:v>43.493208407828348</c:v>
                </c:pt>
                <c:pt idx="228">
                  <c:v>43.802955773919294</c:v>
                </c:pt>
                <c:pt idx="229">
                  <c:v>45.358641612448032</c:v>
                </c:pt>
                <c:pt idx="230">
                  <c:v>44.901931849447138</c:v>
                </c:pt>
                <c:pt idx="231">
                  <c:v>44.2181906259096</c:v>
                </c:pt>
                <c:pt idx="232">
                  <c:v>44.28326139108767</c:v>
                </c:pt>
                <c:pt idx="233">
                  <c:v>45.072019728685554</c:v>
                </c:pt>
                <c:pt idx="234">
                  <c:v>45.019270035692429</c:v>
                </c:pt>
                <c:pt idx="235">
                  <c:v>45.603550936129118</c:v>
                </c:pt>
                <c:pt idx="236">
                  <c:v>44.537159597182935</c:v>
                </c:pt>
                <c:pt idx="237">
                  <c:v>43.654175920559034</c:v>
                </c:pt>
                <c:pt idx="238">
                  <c:v>43.874279974963635</c:v>
                </c:pt>
                <c:pt idx="239">
                  <c:v>44.18859682122141</c:v>
                </c:pt>
                <c:pt idx="240">
                  <c:v>44.259604958096574</c:v>
                </c:pt>
                <c:pt idx="241">
                  <c:v>44.531263470179169</c:v>
                </c:pt>
                <c:pt idx="242">
                  <c:v>44.802067802016218</c:v>
                </c:pt>
                <c:pt idx="243">
                  <c:v>44.176756466357212</c:v>
                </c:pt>
                <c:pt idx="244">
                  <c:v>43.86833852326707</c:v>
                </c:pt>
                <c:pt idx="245">
                  <c:v>43.844568659222624</c:v>
                </c:pt>
                <c:pt idx="246">
                  <c:v>43.463367072281599</c:v>
                </c:pt>
                <c:pt idx="247">
                  <c:v>43.874279974963635</c:v>
                </c:pt>
                <c:pt idx="248">
                  <c:v>44.707971762640632</c:v>
                </c:pt>
                <c:pt idx="249">
                  <c:v>45.335280035557226</c:v>
                </c:pt>
                <c:pt idx="250">
                  <c:v>43.945545756685547</c:v>
                </c:pt>
                <c:pt idx="251">
                  <c:v>43.511108326896149</c:v>
                </c:pt>
                <c:pt idx="252">
                  <c:v>43.116463533679841</c:v>
                </c:pt>
                <c:pt idx="253">
                  <c:v>42.768187572920169</c:v>
                </c:pt>
                <c:pt idx="254">
                  <c:v>43.014524983300419</c:v>
                </c:pt>
                <c:pt idx="255">
                  <c:v>42.176593006104639</c:v>
                </c:pt>
                <c:pt idx="256">
                  <c:v>41.422389066691103</c:v>
                </c:pt>
                <c:pt idx="257">
                  <c:v>41.62981730500568</c:v>
                </c:pt>
                <c:pt idx="258">
                  <c:v>41.861084809147115</c:v>
                </c:pt>
                <c:pt idx="259">
                  <c:v>42.03111200229975</c:v>
                </c:pt>
                <c:pt idx="260">
                  <c:v>42.629697341193967</c:v>
                </c:pt>
                <c:pt idx="261">
                  <c:v>41.976495578963195</c:v>
                </c:pt>
                <c:pt idx="262">
                  <c:v>43.032522710580615</c:v>
                </c:pt>
                <c:pt idx="263">
                  <c:v>42.750135904598864</c:v>
                </c:pt>
                <c:pt idx="264">
                  <c:v>42.243192714669739</c:v>
                </c:pt>
                <c:pt idx="265">
                  <c:v>42.218980387887044</c:v>
                </c:pt>
                <c:pt idx="266">
                  <c:v>42.67186945971649</c:v>
                </c:pt>
                <c:pt idx="267">
                  <c:v>42.466845477011873</c:v>
                </c:pt>
                <c:pt idx="268">
                  <c:v>43.27214152471349</c:v>
                </c:pt>
                <c:pt idx="269">
                  <c:v>42.587505161073992</c:v>
                </c:pt>
                <c:pt idx="270">
                  <c:v>41.550562830873005</c:v>
                </c:pt>
                <c:pt idx="271">
                  <c:v>42.043244461841127</c:v>
                </c:pt>
                <c:pt idx="272">
                  <c:v>42.218980387887044</c:v>
                </c:pt>
                <c:pt idx="273">
                  <c:v>42.025045155769796</c:v>
                </c:pt>
                <c:pt idx="274">
                  <c:v>42.569416655343609</c:v>
                </c:pt>
                <c:pt idx="275">
                  <c:v>41.684644962562949</c:v>
                </c:pt>
                <c:pt idx="276">
                  <c:v>41.385734549818501</c:v>
                </c:pt>
                <c:pt idx="277">
                  <c:v>41.715090344959577</c:v>
                </c:pt>
                <c:pt idx="278">
                  <c:v>42.436654942742663</c:v>
                </c:pt>
                <c:pt idx="279">
                  <c:v>44.743269867300988</c:v>
                </c:pt>
                <c:pt idx="280">
                  <c:v>41.483446894443475</c:v>
                </c:pt>
                <c:pt idx="281">
                  <c:v>42.382286150194588</c:v>
                </c:pt>
                <c:pt idx="282">
                  <c:v>41.721178185073953</c:v>
                </c:pt>
                <c:pt idx="283">
                  <c:v>41.055174300391457</c:v>
                </c:pt>
                <c:pt idx="284">
                  <c:v>42.635723157673375</c:v>
                </c:pt>
                <c:pt idx="285">
                  <c:v>44.649109335833288</c:v>
                </c:pt>
                <c:pt idx="286">
                  <c:v>45.719926140070662</c:v>
                </c:pt>
                <c:pt idx="287">
                  <c:v>43.104476884352046</c:v>
                </c:pt>
                <c:pt idx="288">
                  <c:v>42.430615605988947</c:v>
                </c:pt>
                <c:pt idx="289">
                  <c:v>41.684644962562949</c:v>
                </c:pt>
                <c:pt idx="290">
                  <c:v>40.303904035933314</c:v>
                </c:pt>
                <c:pt idx="291">
                  <c:v>39.633677756544785</c:v>
                </c:pt>
                <c:pt idx="292">
                  <c:v>40.155385097685155</c:v>
                </c:pt>
                <c:pt idx="293">
                  <c:v>40.378073605128911</c:v>
                </c:pt>
                <c:pt idx="294">
                  <c:v>39.882477042445799</c:v>
                </c:pt>
                <c:pt idx="295">
                  <c:v>40.520064562301329</c:v>
                </c:pt>
                <c:pt idx="296">
                  <c:v>40.51389561471273</c:v>
                </c:pt>
                <c:pt idx="297">
                  <c:v>40.136803364991096</c:v>
                </c:pt>
                <c:pt idx="298">
                  <c:v>40.2049180578611</c:v>
                </c:pt>
                <c:pt idx="299">
                  <c:v>39.271730507858386</c:v>
                </c:pt>
                <c:pt idx="300">
                  <c:v>40.692626456397178</c:v>
                </c:pt>
                <c:pt idx="301">
                  <c:v>42.4970257637559</c:v>
                </c:pt>
                <c:pt idx="302">
                  <c:v>42.47288235409075</c:v>
                </c:pt>
                <c:pt idx="303">
                  <c:v>40.741870073122961</c:v>
                </c:pt>
                <c:pt idx="304">
                  <c:v>40.704939850428488</c:v>
                </c:pt>
                <c:pt idx="305">
                  <c:v>40.723406829031475</c:v>
                </c:pt>
                <c:pt idx="306">
                  <c:v>41.513960328394667</c:v>
                </c:pt>
                <c:pt idx="307">
                  <c:v>42.194761491034704</c:v>
                </c:pt>
                <c:pt idx="308">
                  <c:v>40.748023658009942</c:v>
                </c:pt>
                <c:pt idx="309">
                  <c:v>40.025234214206868</c:v>
                </c:pt>
                <c:pt idx="310">
                  <c:v>40.476873202218904</c:v>
                </c:pt>
                <c:pt idx="311">
                  <c:v>39.409186591136965</c:v>
                </c:pt>
                <c:pt idx="312">
                  <c:v>39.159115602297653</c:v>
                </c:pt>
                <c:pt idx="313">
                  <c:v>38.348060212069193</c:v>
                </c:pt>
                <c:pt idx="314">
                  <c:v>38.354374394585491</c:v>
                </c:pt>
                <c:pt idx="315">
                  <c:v>38.423802584959191</c:v>
                </c:pt>
                <c:pt idx="316">
                  <c:v>40.95699880764348</c:v>
                </c:pt>
                <c:pt idx="317">
                  <c:v>40.353357071675887</c:v>
                </c:pt>
                <c:pt idx="318">
                  <c:v>39.851413669762607</c:v>
                </c:pt>
                <c:pt idx="319">
                  <c:v>40.741870073122961</c:v>
                </c:pt>
                <c:pt idx="320">
                  <c:v>40.167770836692014</c:v>
                </c:pt>
                <c:pt idx="321">
                  <c:v>39.627449209783691</c:v>
                </c:pt>
                <c:pt idx="322">
                  <c:v>39.583837676670228</c:v>
                </c:pt>
                <c:pt idx="323">
                  <c:v>39.396698959042027</c:v>
                </c:pt>
                <c:pt idx="324">
                  <c:v>39.664814220526488</c:v>
                </c:pt>
                <c:pt idx="325">
                  <c:v>38.763892859254788</c:v>
                </c:pt>
                <c:pt idx="326">
                  <c:v>39.371718670673204</c:v>
                </c:pt>
                <c:pt idx="327">
                  <c:v>40.043838450571407</c:v>
                </c:pt>
                <c:pt idx="328">
                  <c:v>39.689715868958679</c:v>
                </c:pt>
                <c:pt idx="329">
                  <c:v>39.196668994946933</c:v>
                </c:pt>
                <c:pt idx="330">
                  <c:v>38.889540969579656</c:v>
                </c:pt>
                <c:pt idx="331">
                  <c:v>38.398561870277682</c:v>
                </c:pt>
                <c:pt idx="332">
                  <c:v>38.278576378397062</c:v>
                </c:pt>
                <c:pt idx="333">
                  <c:v>38.594001132304427</c:v>
                </c:pt>
                <c:pt idx="334">
                  <c:v>38.44903655815893</c:v>
                </c:pt>
                <c:pt idx="335">
                  <c:v>38.234332825309188</c:v>
                </c:pt>
                <c:pt idx="336">
                  <c:v>38.82045531113917</c:v>
                </c:pt>
                <c:pt idx="337">
                  <c:v>37.147091532875962</c:v>
                </c:pt>
                <c:pt idx="338">
                  <c:v>37.14069694873114</c:v>
                </c:pt>
                <c:pt idx="339">
                  <c:v>38.177417882478856</c:v>
                </c:pt>
                <c:pt idx="340">
                  <c:v>39.121547113873412</c:v>
                </c:pt>
                <c:pt idx="341">
                  <c:v>37.357874610251109</c:v>
                </c:pt>
                <c:pt idx="342">
                  <c:v>36.053896362162192</c:v>
                </c:pt>
                <c:pt idx="343">
                  <c:v>35.943898448687165</c:v>
                </c:pt>
                <c:pt idx="344">
                  <c:v>36.942254056773322</c:v>
                </c:pt>
                <c:pt idx="345">
                  <c:v>36.814009501249643</c:v>
                </c:pt>
                <c:pt idx="346">
                  <c:v>37.447158130952218</c:v>
                </c:pt>
                <c:pt idx="347">
                  <c:v>36.794758135851879</c:v>
                </c:pt>
                <c:pt idx="348">
                  <c:v>36.286425233052753</c:v>
                </c:pt>
                <c:pt idx="349">
                  <c:v>35.717042630956627</c:v>
                </c:pt>
                <c:pt idx="350">
                  <c:v>36.846086597203801</c:v>
                </c:pt>
                <c:pt idx="351">
                  <c:v>37.051128159321323</c:v>
                </c:pt>
                <c:pt idx="352">
                  <c:v>38.5183952326678</c:v>
                </c:pt>
                <c:pt idx="353">
                  <c:v>36.935845870702877</c:v>
                </c:pt>
                <c:pt idx="354">
                  <c:v>35.593672535670692</c:v>
                </c:pt>
                <c:pt idx="355">
                  <c:v>36.099153692352878</c:v>
                </c:pt>
                <c:pt idx="356">
                  <c:v>36.730559243850117</c:v>
                </c:pt>
                <c:pt idx="357">
                  <c:v>36.338023126349725</c:v>
                </c:pt>
                <c:pt idx="358">
                  <c:v>36.073294926446458</c:v>
                </c:pt>
                <c:pt idx="359">
                  <c:v>35.554681399282885</c:v>
                </c:pt>
                <c:pt idx="360">
                  <c:v>35.567680160405232</c:v>
                </c:pt>
                <c:pt idx="361">
                  <c:v>35.463642020410042</c:v>
                </c:pt>
                <c:pt idx="362">
                  <c:v>36.112080509976714</c:v>
                </c:pt>
                <c:pt idx="363">
                  <c:v>36.221889430638406</c:v>
                </c:pt>
                <c:pt idx="364">
                  <c:v>36.473337622121555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76-40B2-8A5C-A4B787FEF570}"/>
            </c:ext>
          </c:extLst>
        </c:ser>
        <c:ser>
          <c:idx val="1"/>
          <c:order val="1"/>
          <c:tx>
            <c:strRef>
              <c:f>'Air variable R134a Alger'!$E$1</c:f>
              <c:strCache>
                <c:ptCount val="1"/>
                <c:pt idx="0">
                  <c:v>Wm(KJ/Kg)=(h2r-h1)/1000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'Air variable R134a Alger'!$A$2:$A$366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</c:numCache>
            </c:numRef>
          </c:cat>
          <c:val>
            <c:numRef>
              <c:f>'Air variable R134a Alger'!$E$2:$E$366</c:f>
              <c:numCache>
                <c:formatCode>General</c:formatCode>
                <c:ptCount val="365"/>
                <c:pt idx="0">
                  <c:v>46.80605353</c:v>
                </c:pt>
                <c:pt idx="1">
                  <c:v>46.80605353</c:v>
                </c:pt>
                <c:pt idx="2">
                  <c:v>46.80605353</c:v>
                </c:pt>
                <c:pt idx="3">
                  <c:v>46.80605353</c:v>
                </c:pt>
                <c:pt idx="4">
                  <c:v>46.80605353</c:v>
                </c:pt>
                <c:pt idx="5">
                  <c:v>46.80605353</c:v>
                </c:pt>
                <c:pt idx="6">
                  <c:v>46.80605353</c:v>
                </c:pt>
                <c:pt idx="7">
                  <c:v>46.80605353</c:v>
                </c:pt>
                <c:pt idx="8">
                  <c:v>46.80605353</c:v>
                </c:pt>
                <c:pt idx="9">
                  <c:v>46.80605353</c:v>
                </c:pt>
                <c:pt idx="10">
                  <c:v>46.80605353</c:v>
                </c:pt>
                <c:pt idx="11">
                  <c:v>46.80605353</c:v>
                </c:pt>
                <c:pt idx="12">
                  <c:v>46.80605353</c:v>
                </c:pt>
                <c:pt idx="13">
                  <c:v>46.80605353</c:v>
                </c:pt>
                <c:pt idx="14">
                  <c:v>46.80605353</c:v>
                </c:pt>
                <c:pt idx="15">
                  <c:v>46.80605353</c:v>
                </c:pt>
                <c:pt idx="16">
                  <c:v>46.80605353</c:v>
                </c:pt>
                <c:pt idx="17">
                  <c:v>46.80605353</c:v>
                </c:pt>
                <c:pt idx="18">
                  <c:v>46.80605353</c:v>
                </c:pt>
                <c:pt idx="19">
                  <c:v>46.80605353</c:v>
                </c:pt>
                <c:pt idx="20">
                  <c:v>46.80605353</c:v>
                </c:pt>
                <c:pt idx="21">
                  <c:v>46.80605353</c:v>
                </c:pt>
                <c:pt idx="22">
                  <c:v>46.80605353</c:v>
                </c:pt>
                <c:pt idx="23">
                  <c:v>46.80605353</c:v>
                </c:pt>
                <c:pt idx="24">
                  <c:v>46.80605353</c:v>
                </c:pt>
                <c:pt idx="25">
                  <c:v>46.80605353</c:v>
                </c:pt>
                <c:pt idx="26">
                  <c:v>46.80605353</c:v>
                </c:pt>
                <c:pt idx="27">
                  <c:v>46.80605353</c:v>
                </c:pt>
                <c:pt idx="28">
                  <c:v>46.80605353</c:v>
                </c:pt>
                <c:pt idx="29">
                  <c:v>46.80605353</c:v>
                </c:pt>
                <c:pt idx="30">
                  <c:v>46.80605353</c:v>
                </c:pt>
                <c:pt idx="31">
                  <c:v>46.80605353</c:v>
                </c:pt>
                <c:pt idx="32">
                  <c:v>46.80605353</c:v>
                </c:pt>
                <c:pt idx="33">
                  <c:v>46.80605353</c:v>
                </c:pt>
                <c:pt idx="34">
                  <c:v>46.80605353</c:v>
                </c:pt>
                <c:pt idx="35">
                  <c:v>46.80605353</c:v>
                </c:pt>
                <c:pt idx="36">
                  <c:v>46.80605353</c:v>
                </c:pt>
                <c:pt idx="37">
                  <c:v>46.80605353</c:v>
                </c:pt>
                <c:pt idx="38">
                  <c:v>46.80605353</c:v>
                </c:pt>
                <c:pt idx="39">
                  <c:v>46.80605353</c:v>
                </c:pt>
                <c:pt idx="40">
                  <c:v>46.80605353</c:v>
                </c:pt>
                <c:pt idx="41">
                  <c:v>46.80605353</c:v>
                </c:pt>
                <c:pt idx="42">
                  <c:v>46.80605353</c:v>
                </c:pt>
                <c:pt idx="43">
                  <c:v>46.80605353</c:v>
                </c:pt>
                <c:pt idx="44">
                  <c:v>46.80605353</c:v>
                </c:pt>
                <c:pt idx="45">
                  <c:v>46.80605353</c:v>
                </c:pt>
                <c:pt idx="46">
                  <c:v>46.80605353</c:v>
                </c:pt>
                <c:pt idx="47">
                  <c:v>46.80605353</c:v>
                </c:pt>
                <c:pt idx="48">
                  <c:v>46.80605353</c:v>
                </c:pt>
                <c:pt idx="49">
                  <c:v>46.80605353</c:v>
                </c:pt>
                <c:pt idx="50">
                  <c:v>46.80605353</c:v>
                </c:pt>
                <c:pt idx="51">
                  <c:v>46.80605353</c:v>
                </c:pt>
                <c:pt idx="52">
                  <c:v>46.80605353</c:v>
                </c:pt>
                <c:pt idx="53">
                  <c:v>46.80605353</c:v>
                </c:pt>
                <c:pt idx="54">
                  <c:v>46.80605353</c:v>
                </c:pt>
                <c:pt idx="55">
                  <c:v>46.80605353</c:v>
                </c:pt>
                <c:pt idx="56">
                  <c:v>46.80605353</c:v>
                </c:pt>
                <c:pt idx="57">
                  <c:v>46.80605353</c:v>
                </c:pt>
                <c:pt idx="58">
                  <c:v>46.80605353</c:v>
                </c:pt>
                <c:pt idx="59">
                  <c:v>46.80605353</c:v>
                </c:pt>
                <c:pt idx="60">
                  <c:v>46.80605353</c:v>
                </c:pt>
                <c:pt idx="61">
                  <c:v>46.80605353</c:v>
                </c:pt>
                <c:pt idx="62">
                  <c:v>46.80605353</c:v>
                </c:pt>
                <c:pt idx="63">
                  <c:v>46.80605353</c:v>
                </c:pt>
                <c:pt idx="64">
                  <c:v>46.80605353</c:v>
                </c:pt>
                <c:pt idx="65">
                  <c:v>46.80605353</c:v>
                </c:pt>
                <c:pt idx="66">
                  <c:v>46.80605353</c:v>
                </c:pt>
                <c:pt idx="67">
                  <c:v>46.80605353</c:v>
                </c:pt>
                <c:pt idx="68">
                  <c:v>46.80605353</c:v>
                </c:pt>
                <c:pt idx="69">
                  <c:v>46.80605353</c:v>
                </c:pt>
                <c:pt idx="70">
                  <c:v>46.80605353</c:v>
                </c:pt>
                <c:pt idx="71">
                  <c:v>46.80605353</c:v>
                </c:pt>
                <c:pt idx="72">
                  <c:v>46.80605353</c:v>
                </c:pt>
                <c:pt idx="73">
                  <c:v>46.80605353</c:v>
                </c:pt>
                <c:pt idx="74">
                  <c:v>46.80605353</c:v>
                </c:pt>
                <c:pt idx="75">
                  <c:v>46.80605353</c:v>
                </c:pt>
                <c:pt idx="76">
                  <c:v>46.80605353</c:v>
                </c:pt>
                <c:pt idx="77">
                  <c:v>46.80605353</c:v>
                </c:pt>
                <c:pt idx="78">
                  <c:v>46.80605353</c:v>
                </c:pt>
                <c:pt idx="79">
                  <c:v>46.80605353</c:v>
                </c:pt>
                <c:pt idx="80">
                  <c:v>46.80605353</c:v>
                </c:pt>
                <c:pt idx="81">
                  <c:v>46.80605353</c:v>
                </c:pt>
                <c:pt idx="82">
                  <c:v>46.80605353</c:v>
                </c:pt>
                <c:pt idx="83">
                  <c:v>46.80605353</c:v>
                </c:pt>
                <c:pt idx="84">
                  <c:v>46.80605353</c:v>
                </c:pt>
                <c:pt idx="85">
                  <c:v>46.80605353</c:v>
                </c:pt>
                <c:pt idx="86">
                  <c:v>46.80605353</c:v>
                </c:pt>
                <c:pt idx="87">
                  <c:v>46.80605353</c:v>
                </c:pt>
                <c:pt idx="88">
                  <c:v>46.80605353</c:v>
                </c:pt>
                <c:pt idx="89">
                  <c:v>46.80605353</c:v>
                </c:pt>
                <c:pt idx="90">
                  <c:v>46.80605353</c:v>
                </c:pt>
                <c:pt idx="91">
                  <c:v>46.80605353</c:v>
                </c:pt>
                <c:pt idx="92">
                  <c:v>46.80605353</c:v>
                </c:pt>
                <c:pt idx="93">
                  <c:v>46.80605353</c:v>
                </c:pt>
                <c:pt idx="94">
                  <c:v>46.80605353</c:v>
                </c:pt>
                <c:pt idx="95">
                  <c:v>46.80605353</c:v>
                </c:pt>
                <c:pt idx="96">
                  <c:v>46.80605353</c:v>
                </c:pt>
                <c:pt idx="97">
                  <c:v>46.80605353</c:v>
                </c:pt>
                <c:pt idx="98">
                  <c:v>46.80605353</c:v>
                </c:pt>
                <c:pt idx="99">
                  <c:v>46.80605353</c:v>
                </c:pt>
                <c:pt idx="100">
                  <c:v>46.80605353</c:v>
                </c:pt>
                <c:pt idx="101">
                  <c:v>46.80605353</c:v>
                </c:pt>
                <c:pt idx="102">
                  <c:v>46.80605353</c:v>
                </c:pt>
                <c:pt idx="103">
                  <c:v>46.80605353</c:v>
                </c:pt>
                <c:pt idx="104">
                  <c:v>46.80605353</c:v>
                </c:pt>
                <c:pt idx="105">
                  <c:v>46.80605353</c:v>
                </c:pt>
                <c:pt idx="106">
                  <c:v>46.80605353</c:v>
                </c:pt>
                <c:pt idx="107">
                  <c:v>46.80605353</c:v>
                </c:pt>
                <c:pt idx="108">
                  <c:v>46.80605353</c:v>
                </c:pt>
                <c:pt idx="109">
                  <c:v>46.80605353</c:v>
                </c:pt>
                <c:pt idx="110">
                  <c:v>46.80605353</c:v>
                </c:pt>
                <c:pt idx="111">
                  <c:v>46.80605353</c:v>
                </c:pt>
                <c:pt idx="112">
                  <c:v>46.80605353</c:v>
                </c:pt>
                <c:pt idx="113">
                  <c:v>46.80605353</c:v>
                </c:pt>
                <c:pt idx="114">
                  <c:v>46.80605353</c:v>
                </c:pt>
                <c:pt idx="115">
                  <c:v>46.80605353</c:v>
                </c:pt>
                <c:pt idx="116">
                  <c:v>46.80605353</c:v>
                </c:pt>
                <c:pt idx="117">
                  <c:v>46.80605353</c:v>
                </c:pt>
                <c:pt idx="118">
                  <c:v>46.80605353</c:v>
                </c:pt>
                <c:pt idx="119">
                  <c:v>46.80605353</c:v>
                </c:pt>
                <c:pt idx="120">
                  <c:v>46.80605353</c:v>
                </c:pt>
                <c:pt idx="121">
                  <c:v>46.80605353</c:v>
                </c:pt>
                <c:pt idx="122">
                  <c:v>46.80605353</c:v>
                </c:pt>
                <c:pt idx="123">
                  <c:v>46.80605353</c:v>
                </c:pt>
                <c:pt idx="124">
                  <c:v>46.80605353</c:v>
                </c:pt>
                <c:pt idx="125">
                  <c:v>46.80605353</c:v>
                </c:pt>
                <c:pt idx="126">
                  <c:v>46.80605353</c:v>
                </c:pt>
                <c:pt idx="127">
                  <c:v>46.80605353</c:v>
                </c:pt>
                <c:pt idx="128">
                  <c:v>46.80605353</c:v>
                </c:pt>
                <c:pt idx="129">
                  <c:v>46.80605353</c:v>
                </c:pt>
                <c:pt idx="130">
                  <c:v>46.80605353</c:v>
                </c:pt>
                <c:pt idx="131">
                  <c:v>46.80605353</c:v>
                </c:pt>
                <c:pt idx="132">
                  <c:v>46.80605353</c:v>
                </c:pt>
                <c:pt idx="133">
                  <c:v>46.80605353</c:v>
                </c:pt>
                <c:pt idx="134">
                  <c:v>46.80605353</c:v>
                </c:pt>
                <c:pt idx="135">
                  <c:v>46.80605353</c:v>
                </c:pt>
                <c:pt idx="136">
                  <c:v>46.80605353</c:v>
                </c:pt>
                <c:pt idx="137">
                  <c:v>46.80605353</c:v>
                </c:pt>
                <c:pt idx="138">
                  <c:v>46.80605353</c:v>
                </c:pt>
                <c:pt idx="139">
                  <c:v>46.80605353</c:v>
                </c:pt>
                <c:pt idx="140">
                  <c:v>46.80605353</c:v>
                </c:pt>
                <c:pt idx="141">
                  <c:v>46.80605353</c:v>
                </c:pt>
                <c:pt idx="142">
                  <c:v>46.80605353</c:v>
                </c:pt>
                <c:pt idx="143">
                  <c:v>46.80605353</c:v>
                </c:pt>
                <c:pt idx="144">
                  <c:v>46.80605353</c:v>
                </c:pt>
                <c:pt idx="145">
                  <c:v>46.80605353</c:v>
                </c:pt>
                <c:pt idx="146">
                  <c:v>46.80605353</c:v>
                </c:pt>
                <c:pt idx="147">
                  <c:v>46.80605353</c:v>
                </c:pt>
                <c:pt idx="148">
                  <c:v>46.80605353</c:v>
                </c:pt>
                <c:pt idx="149">
                  <c:v>46.80605353</c:v>
                </c:pt>
                <c:pt idx="150">
                  <c:v>46.80605353</c:v>
                </c:pt>
                <c:pt idx="151">
                  <c:v>46.80605353</c:v>
                </c:pt>
                <c:pt idx="152">
                  <c:v>46.80605353</c:v>
                </c:pt>
                <c:pt idx="153">
                  <c:v>46.80605353</c:v>
                </c:pt>
                <c:pt idx="154">
                  <c:v>46.80605353</c:v>
                </c:pt>
                <c:pt idx="155">
                  <c:v>46.80605353</c:v>
                </c:pt>
                <c:pt idx="156">
                  <c:v>46.80605353</c:v>
                </c:pt>
                <c:pt idx="157">
                  <c:v>46.80605353</c:v>
                </c:pt>
                <c:pt idx="158">
                  <c:v>46.80605353</c:v>
                </c:pt>
                <c:pt idx="159">
                  <c:v>46.80605353</c:v>
                </c:pt>
                <c:pt idx="160">
                  <c:v>46.80605353</c:v>
                </c:pt>
                <c:pt idx="161">
                  <c:v>46.80605353</c:v>
                </c:pt>
                <c:pt idx="162">
                  <c:v>46.80605353</c:v>
                </c:pt>
                <c:pt idx="163">
                  <c:v>46.80605353</c:v>
                </c:pt>
                <c:pt idx="164">
                  <c:v>46.80605353</c:v>
                </c:pt>
                <c:pt idx="165">
                  <c:v>46.80605353</c:v>
                </c:pt>
                <c:pt idx="166">
                  <c:v>46.80605353</c:v>
                </c:pt>
                <c:pt idx="167">
                  <c:v>46.80605353</c:v>
                </c:pt>
                <c:pt idx="168">
                  <c:v>46.80605353</c:v>
                </c:pt>
                <c:pt idx="169">
                  <c:v>46.80605353</c:v>
                </c:pt>
                <c:pt idx="170">
                  <c:v>46.80605353</c:v>
                </c:pt>
                <c:pt idx="171">
                  <c:v>46.80605353</c:v>
                </c:pt>
                <c:pt idx="172">
                  <c:v>46.80605353</c:v>
                </c:pt>
                <c:pt idx="173">
                  <c:v>46.80605353</c:v>
                </c:pt>
                <c:pt idx="174">
                  <c:v>46.80605353</c:v>
                </c:pt>
                <c:pt idx="175">
                  <c:v>46.80605353</c:v>
                </c:pt>
                <c:pt idx="176">
                  <c:v>46.80605353</c:v>
                </c:pt>
                <c:pt idx="177">
                  <c:v>46.80605353</c:v>
                </c:pt>
                <c:pt idx="178">
                  <c:v>46.80605353</c:v>
                </c:pt>
                <c:pt idx="179">
                  <c:v>46.80605353</c:v>
                </c:pt>
                <c:pt idx="180">
                  <c:v>46.80605353</c:v>
                </c:pt>
                <c:pt idx="181">
                  <c:v>46.80605353</c:v>
                </c:pt>
                <c:pt idx="182">
                  <c:v>46.80605353</c:v>
                </c:pt>
                <c:pt idx="183">
                  <c:v>46.80605353</c:v>
                </c:pt>
                <c:pt idx="184">
                  <c:v>46.80605353</c:v>
                </c:pt>
                <c:pt idx="185">
                  <c:v>46.80605353</c:v>
                </c:pt>
                <c:pt idx="186">
                  <c:v>46.80605353</c:v>
                </c:pt>
                <c:pt idx="187">
                  <c:v>46.80605353</c:v>
                </c:pt>
                <c:pt idx="188">
                  <c:v>46.80605353</c:v>
                </c:pt>
                <c:pt idx="189">
                  <c:v>46.80605353</c:v>
                </c:pt>
                <c:pt idx="190">
                  <c:v>46.80605353</c:v>
                </c:pt>
                <c:pt idx="191">
                  <c:v>46.80605353</c:v>
                </c:pt>
                <c:pt idx="192">
                  <c:v>46.80605353</c:v>
                </c:pt>
                <c:pt idx="193">
                  <c:v>46.80605353</c:v>
                </c:pt>
                <c:pt idx="194">
                  <c:v>46.80605353</c:v>
                </c:pt>
                <c:pt idx="195">
                  <c:v>46.80605353</c:v>
                </c:pt>
                <c:pt idx="196">
                  <c:v>46.80605353</c:v>
                </c:pt>
                <c:pt idx="197">
                  <c:v>46.80605353</c:v>
                </c:pt>
                <c:pt idx="198">
                  <c:v>46.80605353</c:v>
                </c:pt>
                <c:pt idx="199">
                  <c:v>46.80605353</c:v>
                </c:pt>
                <c:pt idx="200">
                  <c:v>46.80605353</c:v>
                </c:pt>
                <c:pt idx="201">
                  <c:v>46.80605353</c:v>
                </c:pt>
                <c:pt idx="202">
                  <c:v>46.80605353</c:v>
                </c:pt>
                <c:pt idx="203">
                  <c:v>46.80605353</c:v>
                </c:pt>
                <c:pt idx="204">
                  <c:v>46.80605353</c:v>
                </c:pt>
                <c:pt idx="205">
                  <c:v>46.80605353</c:v>
                </c:pt>
                <c:pt idx="206">
                  <c:v>46.80605353</c:v>
                </c:pt>
                <c:pt idx="207">
                  <c:v>46.80605353</c:v>
                </c:pt>
                <c:pt idx="208">
                  <c:v>46.80605353</c:v>
                </c:pt>
                <c:pt idx="209">
                  <c:v>46.80605353</c:v>
                </c:pt>
                <c:pt idx="210">
                  <c:v>46.80605353</c:v>
                </c:pt>
                <c:pt idx="211">
                  <c:v>46.80605353</c:v>
                </c:pt>
                <c:pt idx="212">
                  <c:v>46.80605353</c:v>
                </c:pt>
                <c:pt idx="213">
                  <c:v>46.80605353</c:v>
                </c:pt>
                <c:pt idx="214">
                  <c:v>46.80605353</c:v>
                </c:pt>
                <c:pt idx="215">
                  <c:v>46.80605353</c:v>
                </c:pt>
                <c:pt idx="216">
                  <c:v>46.80605353</c:v>
                </c:pt>
                <c:pt idx="217">
                  <c:v>46.80605353</c:v>
                </c:pt>
                <c:pt idx="218">
                  <c:v>46.80605353</c:v>
                </c:pt>
                <c:pt idx="219">
                  <c:v>46.80605353</c:v>
                </c:pt>
                <c:pt idx="220">
                  <c:v>46.80605353</c:v>
                </c:pt>
                <c:pt idx="221">
                  <c:v>46.80605353</c:v>
                </c:pt>
                <c:pt idx="222">
                  <c:v>46.80605353</c:v>
                </c:pt>
                <c:pt idx="223">
                  <c:v>46.80605353</c:v>
                </c:pt>
                <c:pt idx="224">
                  <c:v>46.80605353</c:v>
                </c:pt>
                <c:pt idx="225">
                  <c:v>46.80605353</c:v>
                </c:pt>
                <c:pt idx="226">
                  <c:v>46.80605353</c:v>
                </c:pt>
                <c:pt idx="227">
                  <c:v>46.80605353</c:v>
                </c:pt>
                <c:pt idx="228">
                  <c:v>46.80605353</c:v>
                </c:pt>
                <c:pt idx="229">
                  <c:v>46.80605353</c:v>
                </c:pt>
                <c:pt idx="230">
                  <c:v>46.80605353</c:v>
                </c:pt>
                <c:pt idx="231">
                  <c:v>46.80605353</c:v>
                </c:pt>
                <c:pt idx="232">
                  <c:v>46.80605353</c:v>
                </c:pt>
                <c:pt idx="233">
                  <c:v>46.80605353</c:v>
                </c:pt>
                <c:pt idx="234">
                  <c:v>46.80605353</c:v>
                </c:pt>
                <c:pt idx="235">
                  <c:v>46.80605353</c:v>
                </c:pt>
                <c:pt idx="236">
                  <c:v>46.80605353</c:v>
                </c:pt>
                <c:pt idx="237">
                  <c:v>46.80605353</c:v>
                </c:pt>
                <c:pt idx="238">
                  <c:v>46.80605353</c:v>
                </c:pt>
                <c:pt idx="239">
                  <c:v>46.80605353</c:v>
                </c:pt>
                <c:pt idx="240">
                  <c:v>46.80605353</c:v>
                </c:pt>
                <c:pt idx="241">
                  <c:v>46.80605353</c:v>
                </c:pt>
                <c:pt idx="242">
                  <c:v>46.80605353</c:v>
                </c:pt>
                <c:pt idx="243">
                  <c:v>46.80605353</c:v>
                </c:pt>
                <c:pt idx="244">
                  <c:v>46.80605353</c:v>
                </c:pt>
                <c:pt idx="245">
                  <c:v>46.80605353</c:v>
                </c:pt>
                <c:pt idx="246">
                  <c:v>46.80605353</c:v>
                </c:pt>
                <c:pt idx="247">
                  <c:v>46.80605353</c:v>
                </c:pt>
                <c:pt idx="248">
                  <c:v>46.80605353</c:v>
                </c:pt>
                <c:pt idx="249">
                  <c:v>46.80605353</c:v>
                </c:pt>
                <c:pt idx="250">
                  <c:v>46.80605353</c:v>
                </c:pt>
                <c:pt idx="251">
                  <c:v>46.80605353</c:v>
                </c:pt>
                <c:pt idx="252">
                  <c:v>46.80605353</c:v>
                </c:pt>
                <c:pt idx="253">
                  <c:v>46.80605353</c:v>
                </c:pt>
                <c:pt idx="254">
                  <c:v>46.80605353</c:v>
                </c:pt>
                <c:pt idx="255">
                  <c:v>46.80605353</c:v>
                </c:pt>
                <c:pt idx="256">
                  <c:v>46.80605353</c:v>
                </c:pt>
                <c:pt idx="257">
                  <c:v>46.80605353</c:v>
                </c:pt>
                <c:pt idx="258">
                  <c:v>46.80605353</c:v>
                </c:pt>
                <c:pt idx="259">
                  <c:v>46.80605353</c:v>
                </c:pt>
                <c:pt idx="260">
                  <c:v>46.80605353</c:v>
                </c:pt>
                <c:pt idx="261">
                  <c:v>46.80605353</c:v>
                </c:pt>
                <c:pt idx="262">
                  <c:v>46.80605353</c:v>
                </c:pt>
                <c:pt idx="263">
                  <c:v>46.80605353</c:v>
                </c:pt>
                <c:pt idx="264">
                  <c:v>46.80605353</c:v>
                </c:pt>
                <c:pt idx="265">
                  <c:v>46.80605353</c:v>
                </c:pt>
                <c:pt idx="266">
                  <c:v>46.80605353</c:v>
                </c:pt>
                <c:pt idx="267">
                  <c:v>46.80605353</c:v>
                </c:pt>
                <c:pt idx="268">
                  <c:v>46.80605353</c:v>
                </c:pt>
                <c:pt idx="269">
                  <c:v>46.80605353</c:v>
                </c:pt>
                <c:pt idx="270">
                  <c:v>46.80605353</c:v>
                </c:pt>
                <c:pt idx="271">
                  <c:v>46.80605353</c:v>
                </c:pt>
                <c:pt idx="272">
                  <c:v>46.80605353</c:v>
                </c:pt>
                <c:pt idx="273">
                  <c:v>46.80605353</c:v>
                </c:pt>
                <c:pt idx="274">
                  <c:v>46.80605353</c:v>
                </c:pt>
                <c:pt idx="275">
                  <c:v>46.80605353</c:v>
                </c:pt>
                <c:pt idx="276">
                  <c:v>46.80605353</c:v>
                </c:pt>
                <c:pt idx="277">
                  <c:v>46.80605353</c:v>
                </c:pt>
                <c:pt idx="278">
                  <c:v>46.80605353</c:v>
                </c:pt>
                <c:pt idx="279">
                  <c:v>46.80605353</c:v>
                </c:pt>
                <c:pt idx="280">
                  <c:v>46.80605353</c:v>
                </c:pt>
                <c:pt idx="281">
                  <c:v>46.80605353</c:v>
                </c:pt>
                <c:pt idx="282">
                  <c:v>46.80605353</c:v>
                </c:pt>
                <c:pt idx="283">
                  <c:v>46.80605353</c:v>
                </c:pt>
                <c:pt idx="284">
                  <c:v>46.80605353</c:v>
                </c:pt>
                <c:pt idx="285">
                  <c:v>46.80605353</c:v>
                </c:pt>
                <c:pt idx="286">
                  <c:v>46.80605353</c:v>
                </c:pt>
                <c:pt idx="287">
                  <c:v>46.80605353</c:v>
                </c:pt>
                <c:pt idx="288">
                  <c:v>46.80605353</c:v>
                </c:pt>
                <c:pt idx="289">
                  <c:v>46.80605353</c:v>
                </c:pt>
                <c:pt idx="290">
                  <c:v>46.80605353</c:v>
                </c:pt>
                <c:pt idx="291">
                  <c:v>46.80605353</c:v>
                </c:pt>
                <c:pt idx="292">
                  <c:v>46.80605353</c:v>
                </c:pt>
                <c:pt idx="293">
                  <c:v>46.80605353</c:v>
                </c:pt>
                <c:pt idx="294">
                  <c:v>46.80605353</c:v>
                </c:pt>
                <c:pt idx="295">
                  <c:v>46.80605353</c:v>
                </c:pt>
                <c:pt idx="296">
                  <c:v>46.80605353</c:v>
                </c:pt>
                <c:pt idx="297">
                  <c:v>46.80605353</c:v>
                </c:pt>
                <c:pt idx="298">
                  <c:v>46.80605353</c:v>
                </c:pt>
                <c:pt idx="299">
                  <c:v>46.80605353</c:v>
                </c:pt>
                <c:pt idx="300">
                  <c:v>46.80605353</c:v>
                </c:pt>
                <c:pt idx="301">
                  <c:v>46.80605353</c:v>
                </c:pt>
                <c:pt idx="302">
                  <c:v>46.80605353</c:v>
                </c:pt>
                <c:pt idx="303">
                  <c:v>46.80605353</c:v>
                </c:pt>
                <c:pt idx="304">
                  <c:v>46.80605353</c:v>
                </c:pt>
                <c:pt idx="305">
                  <c:v>46.80605353</c:v>
                </c:pt>
                <c:pt idx="306">
                  <c:v>46.80605353</c:v>
                </c:pt>
                <c:pt idx="307">
                  <c:v>46.80605353</c:v>
                </c:pt>
                <c:pt idx="308">
                  <c:v>46.80605353</c:v>
                </c:pt>
                <c:pt idx="309">
                  <c:v>46.80605353</c:v>
                </c:pt>
                <c:pt idx="310">
                  <c:v>46.80605353</c:v>
                </c:pt>
                <c:pt idx="311">
                  <c:v>46.80605353</c:v>
                </c:pt>
                <c:pt idx="312">
                  <c:v>46.80605353</c:v>
                </c:pt>
                <c:pt idx="313">
                  <c:v>46.80605353</c:v>
                </c:pt>
                <c:pt idx="314">
                  <c:v>46.80605353</c:v>
                </c:pt>
                <c:pt idx="315">
                  <c:v>46.80605353</c:v>
                </c:pt>
                <c:pt idx="316">
                  <c:v>46.80605353</c:v>
                </c:pt>
                <c:pt idx="317">
                  <c:v>46.80605353</c:v>
                </c:pt>
                <c:pt idx="318">
                  <c:v>46.80605353</c:v>
                </c:pt>
                <c:pt idx="319">
                  <c:v>46.80605353</c:v>
                </c:pt>
                <c:pt idx="320">
                  <c:v>46.80605353</c:v>
                </c:pt>
                <c:pt idx="321">
                  <c:v>46.80605353</c:v>
                </c:pt>
                <c:pt idx="322">
                  <c:v>46.80605353</c:v>
                </c:pt>
                <c:pt idx="323">
                  <c:v>46.80605353</c:v>
                </c:pt>
                <c:pt idx="324">
                  <c:v>46.80605353</c:v>
                </c:pt>
                <c:pt idx="325">
                  <c:v>46.80605353</c:v>
                </c:pt>
                <c:pt idx="326">
                  <c:v>46.80605353</c:v>
                </c:pt>
                <c:pt idx="327">
                  <c:v>46.80605353</c:v>
                </c:pt>
                <c:pt idx="328">
                  <c:v>46.80605353</c:v>
                </c:pt>
                <c:pt idx="329">
                  <c:v>46.80605353</c:v>
                </c:pt>
                <c:pt idx="330">
                  <c:v>46.80605353</c:v>
                </c:pt>
                <c:pt idx="331">
                  <c:v>46.80605353</c:v>
                </c:pt>
                <c:pt idx="332">
                  <c:v>46.80605353</c:v>
                </c:pt>
                <c:pt idx="333">
                  <c:v>46.80605353</c:v>
                </c:pt>
                <c:pt idx="334">
                  <c:v>46.80605353</c:v>
                </c:pt>
                <c:pt idx="335">
                  <c:v>46.80605353</c:v>
                </c:pt>
                <c:pt idx="336">
                  <c:v>46.80605353</c:v>
                </c:pt>
                <c:pt idx="337">
                  <c:v>46.80605353</c:v>
                </c:pt>
                <c:pt idx="338">
                  <c:v>46.80605353</c:v>
                </c:pt>
                <c:pt idx="339">
                  <c:v>46.80605353</c:v>
                </c:pt>
                <c:pt idx="340">
                  <c:v>46.80605353</c:v>
                </c:pt>
                <c:pt idx="341">
                  <c:v>46.80605353</c:v>
                </c:pt>
                <c:pt idx="342">
                  <c:v>46.80605353</c:v>
                </c:pt>
                <c:pt idx="343">
                  <c:v>46.80605353</c:v>
                </c:pt>
                <c:pt idx="344">
                  <c:v>46.80605353</c:v>
                </c:pt>
                <c:pt idx="345">
                  <c:v>46.80605353</c:v>
                </c:pt>
                <c:pt idx="346">
                  <c:v>46.80605353</c:v>
                </c:pt>
                <c:pt idx="347">
                  <c:v>46.80605353</c:v>
                </c:pt>
                <c:pt idx="348">
                  <c:v>46.80605353</c:v>
                </c:pt>
                <c:pt idx="349">
                  <c:v>46.80605353</c:v>
                </c:pt>
                <c:pt idx="350">
                  <c:v>46.80605353</c:v>
                </c:pt>
                <c:pt idx="351">
                  <c:v>46.80605353</c:v>
                </c:pt>
                <c:pt idx="352">
                  <c:v>46.80605353</c:v>
                </c:pt>
                <c:pt idx="353">
                  <c:v>46.80605353</c:v>
                </c:pt>
                <c:pt idx="354">
                  <c:v>46.80605353</c:v>
                </c:pt>
                <c:pt idx="355">
                  <c:v>46.80605353</c:v>
                </c:pt>
                <c:pt idx="356">
                  <c:v>46.80605353</c:v>
                </c:pt>
                <c:pt idx="357">
                  <c:v>46.80605353</c:v>
                </c:pt>
                <c:pt idx="358">
                  <c:v>46.80605353</c:v>
                </c:pt>
                <c:pt idx="359">
                  <c:v>46.80605353</c:v>
                </c:pt>
                <c:pt idx="360">
                  <c:v>46.80605353</c:v>
                </c:pt>
                <c:pt idx="361">
                  <c:v>46.80605353</c:v>
                </c:pt>
                <c:pt idx="362">
                  <c:v>46.80605353</c:v>
                </c:pt>
                <c:pt idx="363">
                  <c:v>46.80605353</c:v>
                </c:pt>
                <c:pt idx="364">
                  <c:v>46.80605353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76-40B2-8A5C-A4B787FEF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876047"/>
        <c:axId val="1225886127"/>
      </c:lineChart>
      <c:catAx>
        <c:axId val="12258760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Période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25886127"/>
        <c:crosses val="autoZero"/>
        <c:auto val="1"/>
        <c:lblAlgn val="ctr"/>
        <c:lblOffset val="100"/>
        <c:noMultiLvlLbl val="0"/>
      </c:catAx>
      <c:valAx>
        <c:axId val="122588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2587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85396370594881E-3"/>
          <c:y val="0.9112954896516785"/>
          <c:w val="0.67132026952788104"/>
          <c:h val="8.8704510348321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69992570891366E-2"/>
          <c:y val="0.14092613419802069"/>
          <c:w val="0.90253056043150026"/>
          <c:h val="0.64334031305905659"/>
        </c:manualLayout>
      </c:layout>
      <c:lineChart>
        <c:grouping val="standard"/>
        <c:varyColors val="0"/>
        <c:ser>
          <c:idx val="0"/>
          <c:order val="0"/>
          <c:tx>
            <c:strRef>
              <c:f>'Air variable R1234yf Alger'!$BK$1</c:f>
              <c:strCache>
                <c:ptCount val="1"/>
                <c:pt idx="0">
                  <c:v>Wm(KJ/Kg)=(h2r-h1)/1000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'Air variable R1234yf Alger'!$A$2:$A$366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</c:numCache>
            </c:numRef>
          </c:cat>
          <c:val>
            <c:numRef>
              <c:f>'Air variable R1234yf Alger'!$BK$2:$BK$366</c:f>
              <c:numCache>
                <c:formatCode>General</c:formatCode>
                <c:ptCount val="365"/>
                <c:pt idx="0">
                  <c:v>29.108250416276451</c:v>
                </c:pt>
                <c:pt idx="1">
                  <c:v>29.530740195690363</c:v>
                </c:pt>
                <c:pt idx="2">
                  <c:v>30.569501108958445</c:v>
                </c:pt>
                <c:pt idx="3">
                  <c:v>30.623682926745676</c:v>
                </c:pt>
                <c:pt idx="4">
                  <c:v>29.710928496254027</c:v>
                </c:pt>
                <c:pt idx="5">
                  <c:v>28.698125169232139</c:v>
                </c:pt>
                <c:pt idx="6">
                  <c:v>28.3517520443222</c:v>
                </c:pt>
                <c:pt idx="7">
                  <c:v>28.085600630183528</c:v>
                </c:pt>
                <c:pt idx="8">
                  <c:v>29.163739987537905</c:v>
                </c:pt>
                <c:pt idx="9">
                  <c:v>28.172733648890105</c:v>
                </c:pt>
                <c:pt idx="10">
                  <c:v>28.090729383773112</c:v>
                </c:pt>
                <c:pt idx="11">
                  <c:v>28.018889489982161</c:v>
                </c:pt>
                <c:pt idx="12">
                  <c:v>28.895927223001607</c:v>
                </c:pt>
                <c:pt idx="13">
                  <c:v>30.746641726013621</c:v>
                </c:pt>
                <c:pt idx="14">
                  <c:v>30.525134174628359</c:v>
                </c:pt>
                <c:pt idx="15">
                  <c:v>30.874251351279614</c:v>
                </c:pt>
                <c:pt idx="16">
                  <c:v>31.77438666103297</c:v>
                </c:pt>
                <c:pt idx="17">
                  <c:v>30.672896722460106</c:v>
                </c:pt>
                <c:pt idx="18">
                  <c:v>30.263198021809455</c:v>
                </c:pt>
                <c:pt idx="19">
                  <c:v>29.244364062768348</c:v>
                </c:pt>
                <c:pt idx="20">
                  <c:v>28.141994355155795</c:v>
                </c:pt>
                <c:pt idx="21">
                  <c:v>28.039423382081964</c:v>
                </c:pt>
                <c:pt idx="22">
                  <c:v>29.395253170751616</c:v>
                </c:pt>
                <c:pt idx="23">
                  <c:v>30.7220701480679</c:v>
                </c:pt>
                <c:pt idx="24">
                  <c:v>31.011372299283511</c:v>
                </c:pt>
                <c:pt idx="25">
                  <c:v>31.074928224330129</c:v>
                </c:pt>
                <c:pt idx="26">
                  <c:v>30.776114303777636</c:v>
                </c:pt>
                <c:pt idx="27">
                  <c:v>30.064757627830783</c:v>
                </c:pt>
                <c:pt idx="28">
                  <c:v>29.805815619887319</c:v>
                </c:pt>
                <c:pt idx="29">
                  <c:v>29.675933126245159</c:v>
                </c:pt>
                <c:pt idx="30">
                  <c:v>28.626967697377435</c:v>
                </c:pt>
                <c:pt idx="31">
                  <c:v>28.672720985168127</c:v>
                </c:pt>
                <c:pt idx="32">
                  <c:v>29.360078485951117</c:v>
                </c:pt>
                <c:pt idx="33">
                  <c:v>29.850711001005898</c:v>
                </c:pt>
                <c:pt idx="34">
                  <c:v>30.188858808100051</c:v>
                </c:pt>
                <c:pt idx="35">
                  <c:v>30.029963917154586</c:v>
                </c:pt>
                <c:pt idx="36">
                  <c:v>29.795834403749382</c:v>
                </c:pt>
                <c:pt idx="37">
                  <c:v>30.218605424546347</c:v>
                </c:pt>
                <c:pt idx="38">
                  <c:v>30.203733938377759</c:v>
                </c:pt>
                <c:pt idx="39">
                  <c:v>29.830761556878919</c:v>
                </c:pt>
                <c:pt idx="40">
                  <c:v>28.87060270232131</c:v>
                </c:pt>
                <c:pt idx="41">
                  <c:v>30.039907003885485</c:v>
                </c:pt>
                <c:pt idx="42">
                  <c:v>30.039907003885485</c:v>
                </c:pt>
                <c:pt idx="43">
                  <c:v>30.554715766991663</c:v>
                </c:pt>
                <c:pt idx="44">
                  <c:v>31.634193167101941</c:v>
                </c:pt>
                <c:pt idx="45">
                  <c:v>29.805815619887319</c:v>
                </c:pt>
                <c:pt idx="46">
                  <c:v>28.921241537557798</c:v>
                </c:pt>
                <c:pt idx="47">
                  <c:v>29.18894621647906</c:v>
                </c:pt>
                <c:pt idx="48">
                  <c:v>29.047660075023071</c:v>
                </c:pt>
                <c:pt idx="49">
                  <c:v>28.997123260631749</c:v>
                </c:pt>
                <c:pt idx="50">
                  <c:v>28.708283981513173</c:v>
                </c:pt>
                <c:pt idx="51">
                  <c:v>30.785935268738189</c:v>
                </c:pt>
                <c:pt idx="52">
                  <c:v>29.870653952270107</c:v>
                </c:pt>
                <c:pt idx="53">
                  <c:v>28.34664419949992</c:v>
                </c:pt>
                <c:pt idx="54">
                  <c:v>29.660929017019807</c:v>
                </c:pt>
                <c:pt idx="55">
                  <c:v>29.820784399737779</c:v>
                </c:pt>
                <c:pt idx="56">
                  <c:v>28.509892119060037</c:v>
                </c:pt>
                <c:pt idx="57">
                  <c:v>28.008620081066095</c:v>
                </c:pt>
                <c:pt idx="58">
                  <c:v>28.987011002332846</c:v>
                </c:pt>
                <c:pt idx="59">
                  <c:v>28.464021015606647</c:v>
                </c:pt>
                <c:pt idx="60">
                  <c:v>29.900556206830139</c:v>
                </c:pt>
                <c:pt idx="61">
                  <c:v>28.59135890713468</c:v>
                </c:pt>
                <c:pt idx="62">
                  <c:v>29.012288588218158</c:v>
                </c:pt>
                <c:pt idx="63">
                  <c:v>29.42538702863909</c:v>
                </c:pt>
                <c:pt idx="64">
                  <c:v>29.465542720376341</c:v>
                </c:pt>
                <c:pt idx="65">
                  <c:v>30.283006429905772</c:v>
                </c:pt>
                <c:pt idx="66">
                  <c:v>29.450487387244532</c:v>
                </c:pt>
                <c:pt idx="67">
                  <c:v>30.411603286345954</c:v>
                </c:pt>
                <c:pt idx="68">
                  <c:v>29.455506238430971</c:v>
                </c:pt>
                <c:pt idx="69">
                  <c:v>29.148611359551722</c:v>
                </c:pt>
                <c:pt idx="70">
                  <c:v>29.415344037045607</c:v>
                </c:pt>
                <c:pt idx="71">
                  <c:v>29.995150344547117</c:v>
                </c:pt>
                <c:pt idx="72">
                  <c:v>29.269537697696535</c:v>
                </c:pt>
                <c:pt idx="73">
                  <c:v>29.980224160734739</c:v>
                </c:pt>
                <c:pt idx="74">
                  <c:v>30.074695040525228</c:v>
                </c:pt>
                <c:pt idx="75">
                  <c:v>31.050491692724812</c:v>
                </c:pt>
                <c:pt idx="76">
                  <c:v>31.006480562477723</c:v>
                </c:pt>
                <c:pt idx="77">
                  <c:v>30.726985270758682</c:v>
                </c:pt>
                <c:pt idx="78">
                  <c:v>32.11619648875331</c:v>
                </c:pt>
                <c:pt idx="79">
                  <c:v>32.192945493354635</c:v>
                </c:pt>
                <c:pt idx="80">
                  <c:v>31.196959911421466</c:v>
                </c:pt>
                <c:pt idx="81">
                  <c:v>30.663057193328626</c:v>
                </c:pt>
                <c:pt idx="82">
                  <c:v>31.006480562477723</c:v>
                </c:pt>
                <c:pt idx="83">
                  <c:v>30.903661012458034</c:v>
                </c:pt>
                <c:pt idx="84">
                  <c:v>30.2285177243207</c:v>
                </c:pt>
                <c:pt idx="85">
                  <c:v>29.710928496254027</c:v>
                </c:pt>
                <c:pt idx="86">
                  <c:v>30.952644866909306</c:v>
                </c:pt>
                <c:pt idx="87">
                  <c:v>32.370035636033279</c:v>
                </c:pt>
                <c:pt idx="88">
                  <c:v>30.736814305461188</c:v>
                </c:pt>
                <c:pt idx="89">
                  <c:v>31.986450312999658</c:v>
                </c:pt>
                <c:pt idx="90">
                  <c:v>29.740908687230142</c:v>
                </c:pt>
                <c:pt idx="91">
                  <c:v>30.411603286345954</c:v>
                </c:pt>
                <c:pt idx="92">
                  <c:v>30.099531480936335</c:v>
                </c:pt>
                <c:pt idx="93">
                  <c:v>30.947748295103839</c:v>
                </c:pt>
                <c:pt idx="94">
                  <c:v>32.346136497985981</c:v>
                </c:pt>
                <c:pt idx="95">
                  <c:v>34.970241913337318</c:v>
                </c:pt>
                <c:pt idx="96">
                  <c:v>35.184046499146149</c:v>
                </c:pt>
                <c:pt idx="97">
                  <c:v>32.068176363108037</c:v>
                </c:pt>
                <c:pt idx="98">
                  <c:v>30.322603821380355</c:v>
                </c:pt>
                <c:pt idx="99">
                  <c:v>29.800825214784943</c:v>
                </c:pt>
                <c:pt idx="100">
                  <c:v>29.51068675456202</c:v>
                </c:pt>
                <c:pt idx="101">
                  <c:v>29.770874259153437</c:v>
                </c:pt>
                <c:pt idx="102">
                  <c:v>29.760887359346494</c:v>
                </c:pt>
                <c:pt idx="103">
                  <c:v>30.287957520150172</c:v>
                </c:pt>
                <c:pt idx="104">
                  <c:v>30.327551674494405</c:v>
                </c:pt>
                <c:pt idx="105">
                  <c:v>30.952644866909306</c:v>
                </c:pt>
                <c:pt idx="106">
                  <c:v>31.006480562477723</c:v>
                </c:pt>
                <c:pt idx="107">
                  <c:v>30.574428748332952</c:v>
                </c:pt>
                <c:pt idx="108">
                  <c:v>29.249399604411387</c:v>
                </c:pt>
                <c:pt idx="109">
                  <c:v>30.771203216150926</c:v>
                </c:pt>
                <c:pt idx="110">
                  <c:v>29.745903964353261</c:v>
                </c:pt>
                <c:pt idx="111">
                  <c:v>29.42538702863909</c:v>
                </c:pt>
                <c:pt idx="112">
                  <c:v>29.42538702863909</c:v>
                </c:pt>
                <c:pt idx="113">
                  <c:v>29.375155792959035</c:v>
                </c:pt>
                <c:pt idx="114">
                  <c:v>30.97222712439677</c:v>
                </c:pt>
                <c:pt idx="115">
                  <c:v>30.967332164459744</c:v>
                </c:pt>
                <c:pt idx="116">
                  <c:v>31.469398629515432</c:v>
                </c:pt>
                <c:pt idx="117">
                  <c:v>30.104497553464316</c:v>
                </c:pt>
                <c:pt idx="118">
                  <c:v>29.575836652080238</c:v>
                </c:pt>
                <c:pt idx="119">
                  <c:v>29.535752539383246</c:v>
                </c:pt>
                <c:pt idx="120">
                  <c:v>30.702405621433222</c:v>
                </c:pt>
                <c:pt idx="121">
                  <c:v>29.950360845004383</c:v>
                </c:pt>
                <c:pt idx="122">
                  <c:v>30.712238691951789</c:v>
                </c:pt>
                <c:pt idx="123">
                  <c:v>31.182329390703295</c:v>
                </c:pt>
                <c:pt idx="124">
                  <c:v>31.952764784937202</c:v>
                </c:pt>
                <c:pt idx="125">
                  <c:v>31.793697229636891</c:v>
                </c:pt>
                <c:pt idx="126">
                  <c:v>31.128653160884685</c:v>
                </c:pt>
                <c:pt idx="127">
                  <c:v>30.658136823178967</c:v>
                </c:pt>
                <c:pt idx="128">
                  <c:v>31.079814322581864</c:v>
                </c:pt>
                <c:pt idx="129">
                  <c:v>31.51791578887665</c:v>
                </c:pt>
                <c:pt idx="130">
                  <c:v>31.827475293099006</c:v>
                </c:pt>
                <c:pt idx="131">
                  <c:v>32.470303009047932</c:v>
                </c:pt>
                <c:pt idx="132">
                  <c:v>31.677737590405449</c:v>
                </c:pt>
                <c:pt idx="133">
                  <c:v>32.836445095272154</c:v>
                </c:pt>
                <c:pt idx="134">
                  <c:v>31.609987777957461</c:v>
                </c:pt>
                <c:pt idx="135">
                  <c:v>31.697080237516552</c:v>
                </c:pt>
                <c:pt idx="136">
                  <c:v>31.991260929839044</c:v>
                </c:pt>
                <c:pt idx="137">
                  <c:v>31.701914896562812</c:v>
                </c:pt>
                <c:pt idx="138">
                  <c:v>31.309006956087075</c:v>
                </c:pt>
                <c:pt idx="139">
                  <c:v>31.357656711426156</c:v>
                </c:pt>
                <c:pt idx="140">
                  <c:v>32.024924039228409</c:v>
                </c:pt>
                <c:pt idx="141">
                  <c:v>31.885334861987619</c:v>
                </c:pt>
                <c:pt idx="142">
                  <c:v>32.231281610660659</c:v>
                </c:pt>
                <c:pt idx="143">
                  <c:v>33.594392990384598</c:v>
                </c:pt>
                <c:pt idx="144">
                  <c:v>32.413028926025902</c:v>
                </c:pt>
                <c:pt idx="145">
                  <c:v>33.7764481070108</c:v>
                </c:pt>
                <c:pt idx="146">
                  <c:v>33.388273938404744</c:v>
                </c:pt>
                <c:pt idx="147">
                  <c:v>32.546579058156347</c:v>
                </c:pt>
                <c:pt idx="148">
                  <c:v>32.793771211553363</c:v>
                </c:pt>
                <c:pt idx="149">
                  <c:v>34.110968953033733</c:v>
                </c:pt>
                <c:pt idx="150">
                  <c:v>32.817482906886084</c:v>
                </c:pt>
                <c:pt idx="151">
                  <c:v>32.374814265522758</c:v>
                </c:pt>
                <c:pt idx="152">
                  <c:v>31.996071146350179</c:v>
                </c:pt>
                <c:pt idx="153">
                  <c:v>32.455989876975593</c:v>
                </c:pt>
                <c:pt idx="154">
                  <c:v>32.522753765057423</c:v>
                </c:pt>
                <c:pt idx="155">
                  <c:v>33.242592536886107</c:v>
                </c:pt>
                <c:pt idx="156">
                  <c:v>34.041446074929091</c:v>
                </c:pt>
                <c:pt idx="157">
                  <c:v>35.024912734498564</c:v>
                </c:pt>
                <c:pt idx="158">
                  <c:v>34.046083698483478</c:v>
                </c:pt>
                <c:pt idx="159">
                  <c:v>32.879086727789023</c:v>
                </c:pt>
                <c:pt idx="160">
                  <c:v>33.331926386879758</c:v>
                </c:pt>
                <c:pt idx="161">
                  <c:v>32.56563211226382</c:v>
                </c:pt>
                <c:pt idx="162">
                  <c:v>32.594199727973205</c:v>
                </c:pt>
                <c:pt idx="163">
                  <c:v>32.893293439888218</c:v>
                </c:pt>
                <c:pt idx="164">
                  <c:v>34.732681327129889</c:v>
                </c:pt>
                <c:pt idx="165">
                  <c:v>33.925377055968276</c:v>
                </c:pt>
                <c:pt idx="166">
                  <c:v>33.96719035985501</c:v>
                </c:pt>
                <c:pt idx="167">
                  <c:v>33.627113905932873</c:v>
                </c:pt>
                <c:pt idx="168">
                  <c:v>34.046083698483478</c:v>
                </c:pt>
                <c:pt idx="169">
                  <c:v>34.110968953033733</c:v>
                </c:pt>
                <c:pt idx="170">
                  <c:v>33.327228178066257</c:v>
                </c:pt>
                <c:pt idx="171">
                  <c:v>33.219059805022553</c:v>
                </c:pt>
                <c:pt idx="172">
                  <c:v>33.270818710215451</c:v>
                </c:pt>
                <c:pt idx="173">
                  <c:v>33.496113738395678</c:v>
                </c:pt>
                <c:pt idx="174">
                  <c:v>33.575686607767651</c:v>
                </c:pt>
                <c:pt idx="175">
                  <c:v>33.655144955479948</c:v>
                </c:pt>
                <c:pt idx="176">
                  <c:v>34.83331742214726</c:v>
                </c:pt>
                <c:pt idx="177">
                  <c:v>34.046083698483478</c:v>
                </c:pt>
                <c:pt idx="178">
                  <c:v>33.669155133213962</c:v>
                </c:pt>
                <c:pt idx="179">
                  <c:v>33.781108268816318</c:v>
                </c:pt>
                <c:pt idx="180">
                  <c:v>33.897483728840484</c:v>
                </c:pt>
                <c:pt idx="181">
                  <c:v>33.729824720525009</c:v>
                </c:pt>
                <c:pt idx="182">
                  <c:v>34.046083698483478</c:v>
                </c:pt>
                <c:pt idx="183">
                  <c:v>34.069265890561333</c:v>
                </c:pt>
                <c:pt idx="184">
                  <c:v>34.686874727182499</c:v>
                </c:pt>
                <c:pt idx="185">
                  <c:v>35.604554977644582</c:v>
                </c:pt>
                <c:pt idx="186">
                  <c:v>33.743815892598008</c:v>
                </c:pt>
                <c:pt idx="187">
                  <c:v>33.80440314194886</c:v>
                </c:pt>
                <c:pt idx="188">
                  <c:v>33.888182789710292</c:v>
                </c:pt>
                <c:pt idx="189">
                  <c:v>33.985763773072165</c:v>
                </c:pt>
                <c:pt idx="190">
                  <c:v>33.650474104119816</c:v>
                </c:pt>
                <c:pt idx="191">
                  <c:v>34.938324488486806</c:v>
                </c:pt>
                <c:pt idx="192">
                  <c:v>34.769298288957799</c:v>
                </c:pt>
                <c:pt idx="193">
                  <c:v>35.024912734498564</c:v>
                </c:pt>
                <c:pt idx="194">
                  <c:v>34.48485814909899</c:v>
                </c:pt>
                <c:pt idx="195">
                  <c:v>35.120450665754909</c:v>
                </c:pt>
                <c:pt idx="196">
                  <c:v>35.820267689635159</c:v>
                </c:pt>
                <c:pt idx="197">
                  <c:v>35.111359270608169</c:v>
                </c:pt>
                <c:pt idx="198">
                  <c:v>35.256633340168861</c:v>
                </c:pt>
                <c:pt idx="199">
                  <c:v>34.929201689480919</c:v>
                </c:pt>
                <c:pt idx="200">
                  <c:v>35.874055238068976</c:v>
                </c:pt>
                <c:pt idx="201">
                  <c:v>36.075258071605468</c:v>
                </c:pt>
                <c:pt idx="202">
                  <c:v>34.741837927148616</c:v>
                </c:pt>
                <c:pt idx="203">
                  <c:v>34.965683459375519</c:v>
                </c:pt>
                <c:pt idx="204">
                  <c:v>35.433143492693958</c:v>
                </c:pt>
                <c:pt idx="205">
                  <c:v>35.91435900931404</c:v>
                </c:pt>
                <c:pt idx="206">
                  <c:v>35.900927931615151</c:v>
                </c:pt>
                <c:pt idx="207">
                  <c:v>35.415067303800313</c:v>
                </c:pt>
                <c:pt idx="208">
                  <c:v>35.878534996158848</c:v>
                </c:pt>
                <c:pt idx="209">
                  <c:v>35.896450125151432</c:v>
                </c:pt>
                <c:pt idx="210">
                  <c:v>36.382236206828502</c:v>
                </c:pt>
                <c:pt idx="211">
                  <c:v>36.837033927824578</c:v>
                </c:pt>
                <c:pt idx="212">
                  <c:v>35.847168491577087</c:v>
                </c:pt>
                <c:pt idx="213">
                  <c:v>35.99487172814127</c:v>
                </c:pt>
                <c:pt idx="214">
                  <c:v>35.202202618862792</c:v>
                </c:pt>
                <c:pt idx="215">
                  <c:v>35.609058177823492</c:v>
                </c:pt>
                <c:pt idx="216">
                  <c:v>35.847168491577087</c:v>
                </c:pt>
                <c:pt idx="217">
                  <c:v>36.431003472680459</c:v>
                </c:pt>
                <c:pt idx="218">
                  <c:v>37.326901807174785</c:v>
                </c:pt>
                <c:pt idx="219">
                  <c:v>36.052941204414587</c:v>
                </c:pt>
                <c:pt idx="220">
                  <c:v>35.491847850014921</c:v>
                </c:pt>
                <c:pt idx="221">
                  <c:v>36.466441016492958</c:v>
                </c:pt>
                <c:pt idx="222">
                  <c:v>36.003809783606904</c:v>
                </c:pt>
                <c:pt idx="223">
                  <c:v>35.536960041835847</c:v>
                </c:pt>
                <c:pt idx="224">
                  <c:v>35.58653826626437</c:v>
                </c:pt>
                <c:pt idx="225">
                  <c:v>35.820267689635159</c:v>
                </c:pt>
                <c:pt idx="226">
                  <c:v>34.636442027096521</c:v>
                </c:pt>
                <c:pt idx="227">
                  <c:v>34.801317487069348</c:v>
                </c:pt>
                <c:pt idx="228">
                  <c:v>35.038571606664917</c:v>
                </c:pt>
                <c:pt idx="229">
                  <c:v>36.226754378875022</c:v>
                </c:pt>
                <c:pt idx="230">
                  <c:v>35.878534996158848</c:v>
                </c:pt>
                <c:pt idx="231">
                  <c:v>35.356276420446349</c:v>
                </c:pt>
                <c:pt idx="232">
                  <c:v>35.406026860137409</c:v>
                </c:pt>
                <c:pt idx="233">
                  <c:v>36.008278226299097</c:v>
                </c:pt>
                <c:pt idx="234">
                  <c:v>35.968048200233838</c:v>
                </c:pt>
                <c:pt idx="235">
                  <c:v>36.413275367114927</c:v>
                </c:pt>
                <c:pt idx="236">
                  <c:v>35.600051386411302</c:v>
                </c:pt>
                <c:pt idx="237">
                  <c:v>34.924639700793541</c:v>
                </c:pt>
                <c:pt idx="238">
                  <c:v>35.093171772314001</c:v>
                </c:pt>
                <c:pt idx="239">
                  <c:v>35.333646917345995</c:v>
                </c:pt>
                <c:pt idx="240">
                  <c:v>35.387941273913718</c:v>
                </c:pt>
                <c:pt idx="241">
                  <c:v>35.595547404111713</c:v>
                </c:pt>
                <c:pt idx="242">
                  <c:v>35.802326011856259</c:v>
                </c:pt>
                <c:pt idx="243">
                  <c:v>35.324592373912516</c:v>
                </c:pt>
                <c:pt idx="244">
                  <c:v>35.088623916837676</c:v>
                </c:pt>
                <c:pt idx="245">
                  <c:v>35.070428570973803</c:v>
                </c:pt>
                <c:pt idx="246">
                  <c:v>34.778448597126172</c:v>
                </c:pt>
                <c:pt idx="247">
                  <c:v>35.093171772314001</c:v>
                </c:pt>
                <c:pt idx="248">
                  <c:v>35.730496806140522</c:v>
                </c:pt>
                <c:pt idx="249">
                  <c:v>36.208954659502368</c:v>
                </c:pt>
                <c:pt idx="250">
                  <c:v>35.147715436308935</c:v>
                </c:pt>
                <c:pt idx="251">
                  <c:v>34.815034103464335</c:v>
                </c:pt>
                <c:pt idx="252">
                  <c:v>34.51245075058425</c:v>
                </c:pt>
                <c:pt idx="253">
                  <c:v>34.245127940493809</c:v>
                </c:pt>
                <c:pt idx="254">
                  <c:v>34.434234878175133</c:v>
                </c:pt>
                <c:pt idx="255">
                  <c:v>33.790427405211375</c:v>
                </c:pt>
                <c:pt idx="256">
                  <c:v>33.209643932081875</c:v>
                </c:pt>
                <c:pt idx="257">
                  <c:v>33.369497770242624</c:v>
                </c:pt>
                <c:pt idx="258">
                  <c:v>33.547615145537364</c:v>
                </c:pt>
                <c:pt idx="259">
                  <c:v>33.678493271538699</c:v>
                </c:pt>
                <c:pt idx="260">
                  <c:v>34.138753223171108</c:v>
                </c:pt>
                <c:pt idx="261">
                  <c:v>33.636459173533481</c:v>
                </c:pt>
                <c:pt idx="262">
                  <c:v>34.448045952922257</c:v>
                </c:pt>
                <c:pt idx="263">
                  <c:v>34.231264816995363</c:v>
                </c:pt>
                <c:pt idx="264">
                  <c:v>33.841654364105196</c:v>
                </c:pt>
                <c:pt idx="265">
                  <c:v>33.823031918102586</c:v>
                </c:pt>
                <c:pt idx="266">
                  <c:v>34.171150240663088</c:v>
                </c:pt>
                <c:pt idx="267">
                  <c:v>34.01361203662254</c:v>
                </c:pt>
                <c:pt idx="268">
                  <c:v>34.631854875134131</c:v>
                </c:pt>
                <c:pt idx="269">
                  <c:v>34.106336859276752</c:v>
                </c:pt>
                <c:pt idx="270">
                  <c:v>33.308431373632104</c:v>
                </c:pt>
                <c:pt idx="271">
                  <c:v>33.687829825843217</c:v>
                </c:pt>
                <c:pt idx="272">
                  <c:v>33.823031918102586</c:v>
                </c:pt>
                <c:pt idx="273">
                  <c:v>33.673824400384504</c:v>
                </c:pt>
                <c:pt idx="274">
                  <c:v>34.092438207567319</c:v>
                </c:pt>
                <c:pt idx="275">
                  <c:v>33.411735221845682</c:v>
                </c:pt>
                <c:pt idx="276">
                  <c:v>33.18138677991147</c:v>
                </c:pt>
                <c:pt idx="277">
                  <c:v>33.435186588060226</c:v>
                </c:pt>
                <c:pt idx="278">
                  <c:v>33.990406138304273</c:v>
                </c:pt>
                <c:pt idx="279">
                  <c:v>35.757444477645038</c:v>
                </c:pt>
                <c:pt idx="280">
                  <c:v>33.256707410437812</c:v>
                </c:pt>
                <c:pt idx="281">
                  <c:v>33.948610622403677</c:v>
                </c:pt>
                <c:pt idx="282">
                  <c:v>33.439875671369315</c:v>
                </c:pt>
                <c:pt idx="283">
                  <c:v>32.926428504751179</c:v>
                </c:pt>
                <c:pt idx="284">
                  <c:v>34.143382552905884</c:v>
                </c:pt>
                <c:pt idx="285">
                  <c:v>35.685552760634572</c:v>
                </c:pt>
                <c:pt idx="286">
                  <c:v>36.50185367545474</c:v>
                </c:pt>
                <c:pt idx="287">
                  <c:v>34.50325479234202</c:v>
                </c:pt>
                <c:pt idx="288">
                  <c:v>33.985763773072165</c:v>
                </c:pt>
                <c:pt idx="289">
                  <c:v>33.411735221845682</c:v>
                </c:pt>
                <c:pt idx="290">
                  <c:v>32.346136497985981</c:v>
                </c:pt>
                <c:pt idx="291">
                  <c:v>31.827475293099006</c:v>
                </c:pt>
                <c:pt idx="292">
                  <c:v>32.231281610660659</c:v>
                </c:pt>
                <c:pt idx="293">
                  <c:v>32.403477656628176</c:v>
                </c:pt>
                <c:pt idx="294">
                  <c:v>32.0201162244241</c:v>
                </c:pt>
                <c:pt idx="295">
                  <c:v>32.513220855137739</c:v>
                </c:pt>
                <c:pt idx="296">
                  <c:v>32.508453801699389</c:v>
                </c:pt>
                <c:pt idx="297">
                  <c:v>32.216908564854585</c:v>
                </c:pt>
                <c:pt idx="298">
                  <c:v>32.269592146350305</c:v>
                </c:pt>
                <c:pt idx="299">
                  <c:v>31.547006809832936</c:v>
                </c:pt>
                <c:pt idx="300">
                  <c:v>32.646536405753579</c:v>
                </c:pt>
                <c:pt idx="301">
                  <c:v>34.036808056298234</c:v>
                </c:pt>
                <c:pt idx="302">
                  <c:v>34.018252030801492</c:v>
                </c:pt>
                <c:pt idx="303">
                  <c:v>32.684569145856599</c:v>
                </c:pt>
                <c:pt idx="304">
                  <c:v>32.656046982431143</c:v>
                </c:pt>
                <c:pt idx="305">
                  <c:v>32.670309857793214</c:v>
                </c:pt>
                <c:pt idx="306">
                  <c:v>33.280224258128264</c:v>
                </c:pt>
                <c:pt idx="307">
                  <c:v>33.80440314194886</c:v>
                </c:pt>
                <c:pt idx="308">
                  <c:v>32.689321444756295</c:v>
                </c:pt>
                <c:pt idx="309">
                  <c:v>32.130594725744039</c:v>
                </c:pt>
                <c:pt idx="310">
                  <c:v>32.479843101568989</c:v>
                </c:pt>
                <c:pt idx="311">
                  <c:v>31.653550256002053</c:v>
                </c:pt>
                <c:pt idx="312">
                  <c:v>31.45969037808571</c:v>
                </c:pt>
                <c:pt idx="313">
                  <c:v>30.830109643611998</c:v>
                </c:pt>
                <c:pt idx="314">
                  <c:v>30.835015890824668</c:v>
                </c:pt>
                <c:pt idx="315">
                  <c:v>30.888957996035984</c:v>
                </c:pt>
                <c:pt idx="316">
                  <c:v>32.850662555807389</c:v>
                </c:pt>
                <c:pt idx="317">
                  <c:v>32.38437032647402</c:v>
                </c:pt>
                <c:pt idx="318">
                  <c:v>31.996071146350179</c:v>
                </c:pt>
                <c:pt idx="319">
                  <c:v>32.684569145856599</c:v>
                </c:pt>
                <c:pt idx="320">
                  <c:v>32.240861642615755</c:v>
                </c:pt>
                <c:pt idx="321">
                  <c:v>31.822651057800861</c:v>
                </c:pt>
                <c:pt idx="322">
                  <c:v>31.78887018876674</c:v>
                </c:pt>
                <c:pt idx="323">
                  <c:v>31.643872513985027</c:v>
                </c:pt>
                <c:pt idx="324">
                  <c:v>31.851590458642868</c:v>
                </c:pt>
                <c:pt idx="325">
                  <c:v>31.153057484191145</c:v>
                </c:pt>
                <c:pt idx="326">
                  <c:v>31.624512215253549</c:v>
                </c:pt>
                <c:pt idx="327">
                  <c:v>32.144989362998459</c:v>
                </c:pt>
                <c:pt idx="328">
                  <c:v>31.870875378677329</c:v>
                </c:pt>
                <c:pt idx="329">
                  <c:v>31.488810312522109</c:v>
                </c:pt>
                <c:pt idx="330">
                  <c:v>31.25057417488302</c:v>
                </c:pt>
                <c:pt idx="331">
                  <c:v>30.869348330005131</c:v>
                </c:pt>
                <c:pt idx="332">
                  <c:v>30.776114303777636</c:v>
                </c:pt>
                <c:pt idx="333">
                  <c:v>31.021154564404103</c:v>
                </c:pt>
                <c:pt idx="334">
                  <c:v>30.908561211695663</c:v>
                </c:pt>
                <c:pt idx="335">
                  <c:v>30.741728217500555</c:v>
                </c:pt>
                <c:pt idx="336">
                  <c:v>31.196959911421466</c:v>
                </c:pt>
                <c:pt idx="337">
                  <c:v>29.895573512003001</c:v>
                </c:pt>
                <c:pt idx="338">
                  <c:v>29.890590411485348</c:v>
                </c:pt>
                <c:pt idx="339">
                  <c:v>30.697488480740461</c:v>
                </c:pt>
                <c:pt idx="340">
                  <c:v>31.430555982885998</c:v>
                </c:pt>
                <c:pt idx="341">
                  <c:v>30.05978831360693</c:v>
                </c:pt>
                <c:pt idx="342">
                  <c:v>29.042608229154606</c:v>
                </c:pt>
                <c:pt idx="343">
                  <c:v>28.956664434719713</c:v>
                </c:pt>
                <c:pt idx="344">
                  <c:v>29.735913004019473</c:v>
                </c:pt>
                <c:pt idx="345">
                  <c:v>29.63591404235369</c:v>
                </c:pt>
                <c:pt idx="346">
                  <c:v>30.129321839035313</c:v>
                </c:pt>
                <c:pt idx="347">
                  <c:v>29.620900181418051</c:v>
                </c:pt>
                <c:pt idx="348">
                  <c:v>29.224217822524313</c:v>
                </c:pt>
                <c:pt idx="349">
                  <c:v>28.779349896116067</c:v>
                </c:pt>
                <c:pt idx="350">
                  <c:v>29.660929017019807</c:v>
                </c:pt>
                <c:pt idx="351">
                  <c:v>29.820784399737779</c:v>
                </c:pt>
                <c:pt idx="352">
                  <c:v>30.962436801574309</c:v>
                </c:pt>
                <c:pt idx="353">
                  <c:v>29.730916914713454</c:v>
                </c:pt>
                <c:pt idx="354">
                  <c:v>28.682883885148332</c:v>
                </c:pt>
                <c:pt idx="355">
                  <c:v>29.07796258568624</c:v>
                </c:pt>
                <c:pt idx="356">
                  <c:v>29.570827560903794</c:v>
                </c:pt>
                <c:pt idx="357">
                  <c:v>29.264503785341454</c:v>
                </c:pt>
                <c:pt idx="358">
                  <c:v>29.057762543201505</c:v>
                </c:pt>
                <c:pt idx="359">
                  <c:v>28.652390279313899</c:v>
                </c:pt>
                <c:pt idx="360">
                  <c:v>28.662556449924015</c:v>
                </c:pt>
                <c:pt idx="361">
                  <c:v>28.581181286047912</c:v>
                </c:pt>
                <c:pt idx="362">
                  <c:v>29.088060160198772</c:v>
                </c:pt>
                <c:pt idx="363">
                  <c:v>29.173823701705494</c:v>
                </c:pt>
                <c:pt idx="364">
                  <c:v>29.370130430994614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61-471E-8DED-8260216ECD12}"/>
            </c:ext>
          </c:extLst>
        </c:ser>
        <c:ser>
          <c:idx val="1"/>
          <c:order val="1"/>
          <c:tx>
            <c:strRef>
              <c:f>'Air constant R1234yf Alger'!$BJ$1</c:f>
              <c:strCache>
                <c:ptCount val="1"/>
                <c:pt idx="0">
                  <c:v>Wm(KJ/Kg)=(h2r-h1)/1000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'Air constant R1234yf Alger'!$BJ$2:$BJ$366</c:f>
              <c:numCache>
                <c:formatCode>General</c:formatCode>
                <c:ptCount val="365"/>
                <c:pt idx="0">
                  <c:v>37.326901807174785</c:v>
                </c:pt>
                <c:pt idx="1">
                  <c:v>37.326901807174785</c:v>
                </c:pt>
                <c:pt idx="2">
                  <c:v>37.326901807174785</c:v>
                </c:pt>
                <c:pt idx="3">
                  <c:v>37.326901807174785</c:v>
                </c:pt>
                <c:pt idx="4">
                  <c:v>37.326901807174785</c:v>
                </c:pt>
                <c:pt idx="5">
                  <c:v>37.326901807174785</c:v>
                </c:pt>
                <c:pt idx="6">
                  <c:v>37.326901807174785</c:v>
                </c:pt>
                <c:pt idx="7">
                  <c:v>37.326901807174785</c:v>
                </c:pt>
                <c:pt idx="8">
                  <c:v>37.326901807174785</c:v>
                </c:pt>
                <c:pt idx="9">
                  <c:v>37.326901807174785</c:v>
                </c:pt>
                <c:pt idx="10">
                  <c:v>37.326901807174785</c:v>
                </c:pt>
                <c:pt idx="11">
                  <c:v>37.326901807174785</c:v>
                </c:pt>
                <c:pt idx="12">
                  <c:v>37.326901807174785</c:v>
                </c:pt>
                <c:pt idx="13">
                  <c:v>37.326901807174785</c:v>
                </c:pt>
                <c:pt idx="14">
                  <c:v>37.326901807174785</c:v>
                </c:pt>
                <c:pt idx="15">
                  <c:v>37.326901807174785</c:v>
                </c:pt>
                <c:pt idx="16">
                  <c:v>37.326901807174785</c:v>
                </c:pt>
                <c:pt idx="17">
                  <c:v>37.326901807174785</c:v>
                </c:pt>
                <c:pt idx="18">
                  <c:v>37.326901807174785</c:v>
                </c:pt>
                <c:pt idx="19">
                  <c:v>37.326901807174785</c:v>
                </c:pt>
                <c:pt idx="20">
                  <c:v>37.326901807174785</c:v>
                </c:pt>
                <c:pt idx="21">
                  <c:v>37.326901807174785</c:v>
                </c:pt>
                <c:pt idx="22">
                  <c:v>37.326901807174785</c:v>
                </c:pt>
                <c:pt idx="23">
                  <c:v>37.326901807174785</c:v>
                </c:pt>
                <c:pt idx="24">
                  <c:v>37.326901807174785</c:v>
                </c:pt>
                <c:pt idx="25">
                  <c:v>37.326901807174785</c:v>
                </c:pt>
                <c:pt idx="26">
                  <c:v>37.326901807174785</c:v>
                </c:pt>
                <c:pt idx="27">
                  <c:v>37.326901807174785</c:v>
                </c:pt>
                <c:pt idx="28">
                  <c:v>37.326901807174785</c:v>
                </c:pt>
                <c:pt idx="29">
                  <c:v>37.326901807174785</c:v>
                </c:pt>
                <c:pt idx="30">
                  <c:v>37.326901807174785</c:v>
                </c:pt>
                <c:pt idx="31">
                  <c:v>37.326901807174785</c:v>
                </c:pt>
                <c:pt idx="32">
                  <c:v>37.326901807174785</c:v>
                </c:pt>
                <c:pt idx="33">
                  <c:v>37.326901807174785</c:v>
                </c:pt>
                <c:pt idx="34">
                  <c:v>37.326901807174785</c:v>
                </c:pt>
                <c:pt idx="35">
                  <c:v>37.326901807174785</c:v>
                </c:pt>
                <c:pt idx="36">
                  <c:v>37.326901807174785</c:v>
                </c:pt>
                <c:pt idx="37">
                  <c:v>37.326901807174785</c:v>
                </c:pt>
                <c:pt idx="38">
                  <c:v>37.326901807174785</c:v>
                </c:pt>
                <c:pt idx="39">
                  <c:v>37.326901807174785</c:v>
                </c:pt>
                <c:pt idx="40">
                  <c:v>37.326901807174785</c:v>
                </c:pt>
                <c:pt idx="41">
                  <c:v>37.326901807174785</c:v>
                </c:pt>
                <c:pt idx="42">
                  <c:v>37.326901807174785</c:v>
                </c:pt>
                <c:pt idx="43">
                  <c:v>37.326901807174785</c:v>
                </c:pt>
                <c:pt idx="44">
                  <c:v>37.326901807174785</c:v>
                </c:pt>
                <c:pt idx="45">
                  <c:v>37.326901807174785</c:v>
                </c:pt>
                <c:pt idx="46">
                  <c:v>37.326901807174785</c:v>
                </c:pt>
                <c:pt idx="47">
                  <c:v>37.326901807174785</c:v>
                </c:pt>
                <c:pt idx="48">
                  <c:v>37.326901807174785</c:v>
                </c:pt>
                <c:pt idx="49">
                  <c:v>37.326901807174785</c:v>
                </c:pt>
                <c:pt idx="50">
                  <c:v>37.326901807174785</c:v>
                </c:pt>
                <c:pt idx="51">
                  <c:v>37.326901807174785</c:v>
                </c:pt>
                <c:pt idx="52">
                  <c:v>37.326901807174785</c:v>
                </c:pt>
                <c:pt idx="53">
                  <c:v>37.326901807174785</c:v>
                </c:pt>
                <c:pt idx="54">
                  <c:v>37.326901807174785</c:v>
                </c:pt>
                <c:pt idx="55">
                  <c:v>37.326901807174785</c:v>
                </c:pt>
                <c:pt idx="56">
                  <c:v>37.326901807174785</c:v>
                </c:pt>
                <c:pt idx="57">
                  <c:v>37.326901807174785</c:v>
                </c:pt>
                <c:pt idx="58">
                  <c:v>37.326901807174785</c:v>
                </c:pt>
                <c:pt idx="59">
                  <c:v>37.326901807174785</c:v>
                </c:pt>
                <c:pt idx="60">
                  <c:v>37.326901807174785</c:v>
                </c:pt>
                <c:pt idx="61">
                  <c:v>37.326901807174785</c:v>
                </c:pt>
                <c:pt idx="62">
                  <c:v>37.326901807174785</c:v>
                </c:pt>
                <c:pt idx="63">
                  <c:v>37.326901807174785</c:v>
                </c:pt>
                <c:pt idx="64">
                  <c:v>37.326901807174785</c:v>
                </c:pt>
                <c:pt idx="65">
                  <c:v>37.326901807174785</c:v>
                </c:pt>
                <c:pt idx="66">
                  <c:v>37.326901807174785</c:v>
                </c:pt>
                <c:pt idx="67">
                  <c:v>37.326901807174785</c:v>
                </c:pt>
                <c:pt idx="68">
                  <c:v>37.326901807174785</c:v>
                </c:pt>
                <c:pt idx="69">
                  <c:v>37.326901807174785</c:v>
                </c:pt>
                <c:pt idx="70">
                  <c:v>37.326901807174785</c:v>
                </c:pt>
                <c:pt idx="71">
                  <c:v>37.326901807174785</c:v>
                </c:pt>
                <c:pt idx="72">
                  <c:v>37.326901807174785</c:v>
                </c:pt>
                <c:pt idx="73">
                  <c:v>37.326901807174785</c:v>
                </c:pt>
                <c:pt idx="74">
                  <c:v>37.326901807174785</c:v>
                </c:pt>
                <c:pt idx="75">
                  <c:v>37.326901807174785</c:v>
                </c:pt>
                <c:pt idx="76">
                  <c:v>37.326901807174785</c:v>
                </c:pt>
                <c:pt idx="77">
                  <c:v>37.326901807174785</c:v>
                </c:pt>
                <c:pt idx="78">
                  <c:v>37.326901807174785</c:v>
                </c:pt>
                <c:pt idx="79">
                  <c:v>37.326901807174785</c:v>
                </c:pt>
                <c:pt idx="80">
                  <c:v>37.326901807174785</c:v>
                </c:pt>
                <c:pt idx="81">
                  <c:v>37.326901807174785</c:v>
                </c:pt>
                <c:pt idx="82">
                  <c:v>37.326901807174785</c:v>
                </c:pt>
                <c:pt idx="83">
                  <c:v>37.326901807174785</c:v>
                </c:pt>
                <c:pt idx="84">
                  <c:v>37.326901807174785</c:v>
                </c:pt>
                <c:pt idx="85">
                  <c:v>37.326901807174785</c:v>
                </c:pt>
                <c:pt idx="86">
                  <c:v>37.326901807174785</c:v>
                </c:pt>
                <c:pt idx="87">
                  <c:v>37.326901807174785</c:v>
                </c:pt>
                <c:pt idx="88">
                  <c:v>37.326901807174785</c:v>
                </c:pt>
                <c:pt idx="89">
                  <c:v>37.326901807174785</c:v>
                </c:pt>
                <c:pt idx="90">
                  <c:v>37.326901807174785</c:v>
                </c:pt>
                <c:pt idx="91">
                  <c:v>37.326901807174785</c:v>
                </c:pt>
                <c:pt idx="92">
                  <c:v>37.326901807174785</c:v>
                </c:pt>
                <c:pt idx="93">
                  <c:v>37.326901807174785</c:v>
                </c:pt>
                <c:pt idx="94">
                  <c:v>37.326901807174785</c:v>
                </c:pt>
                <c:pt idx="95">
                  <c:v>37.326901807174785</c:v>
                </c:pt>
                <c:pt idx="96">
                  <c:v>37.326901807174785</c:v>
                </c:pt>
                <c:pt idx="97">
                  <c:v>37.326901807174785</c:v>
                </c:pt>
                <c:pt idx="98">
                  <c:v>37.326901807174785</c:v>
                </c:pt>
                <c:pt idx="99">
                  <c:v>37.326901807174785</c:v>
                </c:pt>
                <c:pt idx="100">
                  <c:v>37.326901807174785</c:v>
                </c:pt>
                <c:pt idx="101">
                  <c:v>37.326901807174785</c:v>
                </c:pt>
                <c:pt idx="102">
                  <c:v>37.326901807174785</c:v>
                </c:pt>
                <c:pt idx="103">
                  <c:v>37.326901807174785</c:v>
                </c:pt>
                <c:pt idx="104">
                  <c:v>37.326901807174785</c:v>
                </c:pt>
                <c:pt idx="105">
                  <c:v>37.326901807174785</c:v>
                </c:pt>
                <c:pt idx="106">
                  <c:v>37.326901807174785</c:v>
                </c:pt>
                <c:pt idx="107">
                  <c:v>37.326901807174785</c:v>
                </c:pt>
                <c:pt idx="108">
                  <c:v>37.326901807174785</c:v>
                </c:pt>
                <c:pt idx="109">
                  <c:v>37.326901807174785</c:v>
                </c:pt>
                <c:pt idx="110">
                  <c:v>37.326901807174785</c:v>
                </c:pt>
                <c:pt idx="111">
                  <c:v>37.326901807174785</c:v>
                </c:pt>
                <c:pt idx="112">
                  <c:v>37.326901807174785</c:v>
                </c:pt>
                <c:pt idx="113">
                  <c:v>37.326901807174785</c:v>
                </c:pt>
                <c:pt idx="114">
                  <c:v>37.326901807174785</c:v>
                </c:pt>
                <c:pt idx="115">
                  <c:v>37.326901807174785</c:v>
                </c:pt>
                <c:pt idx="116">
                  <c:v>37.326901807174785</c:v>
                </c:pt>
                <c:pt idx="117">
                  <c:v>37.326901807174785</c:v>
                </c:pt>
                <c:pt idx="118">
                  <c:v>37.326901807174785</c:v>
                </c:pt>
                <c:pt idx="119">
                  <c:v>37.326901807174785</c:v>
                </c:pt>
                <c:pt idx="120">
                  <c:v>37.326901807174785</c:v>
                </c:pt>
                <c:pt idx="121">
                  <c:v>37.326901807174785</c:v>
                </c:pt>
                <c:pt idx="122">
                  <c:v>37.326901807174785</c:v>
                </c:pt>
                <c:pt idx="123">
                  <c:v>37.326901807174785</c:v>
                </c:pt>
                <c:pt idx="124">
                  <c:v>37.326901807174785</c:v>
                </c:pt>
                <c:pt idx="125">
                  <c:v>37.326901807174785</c:v>
                </c:pt>
                <c:pt idx="126">
                  <c:v>37.326901807174785</c:v>
                </c:pt>
                <c:pt idx="127">
                  <c:v>37.326901807174785</c:v>
                </c:pt>
                <c:pt idx="128">
                  <c:v>37.326901807174785</c:v>
                </c:pt>
                <c:pt idx="129">
                  <c:v>37.326901807174785</c:v>
                </c:pt>
                <c:pt idx="130">
                  <c:v>37.326901807174785</c:v>
                </c:pt>
                <c:pt idx="131">
                  <c:v>37.326901807174785</c:v>
                </c:pt>
                <c:pt idx="132">
                  <c:v>37.326901807174785</c:v>
                </c:pt>
                <c:pt idx="133">
                  <c:v>37.326901807174785</c:v>
                </c:pt>
                <c:pt idx="134">
                  <c:v>37.326901807174785</c:v>
                </c:pt>
                <c:pt idx="135">
                  <c:v>37.326901807174785</c:v>
                </c:pt>
                <c:pt idx="136">
                  <c:v>37.326901807174785</c:v>
                </c:pt>
                <c:pt idx="137">
                  <c:v>37.326901807174785</c:v>
                </c:pt>
                <c:pt idx="138">
                  <c:v>37.326901807174785</c:v>
                </c:pt>
                <c:pt idx="139">
                  <c:v>37.326901807174785</c:v>
                </c:pt>
                <c:pt idx="140">
                  <c:v>37.326901807174785</c:v>
                </c:pt>
                <c:pt idx="141">
                  <c:v>37.326901807174785</c:v>
                </c:pt>
                <c:pt idx="142">
                  <c:v>37.326901807174785</c:v>
                </c:pt>
                <c:pt idx="143">
                  <c:v>37.326901807174785</c:v>
                </c:pt>
                <c:pt idx="144">
                  <c:v>37.326901807174785</c:v>
                </c:pt>
                <c:pt idx="145">
                  <c:v>37.326901807174785</c:v>
                </c:pt>
                <c:pt idx="146">
                  <c:v>37.326901807174785</c:v>
                </c:pt>
                <c:pt idx="147">
                  <c:v>37.326901807174785</c:v>
                </c:pt>
                <c:pt idx="148">
                  <c:v>37.326901807174785</c:v>
                </c:pt>
                <c:pt idx="149">
                  <c:v>37.326901807174785</c:v>
                </c:pt>
                <c:pt idx="150">
                  <c:v>37.326901807174785</c:v>
                </c:pt>
                <c:pt idx="151">
                  <c:v>37.326901807174785</c:v>
                </c:pt>
                <c:pt idx="152">
                  <c:v>37.326901807174785</c:v>
                </c:pt>
                <c:pt idx="153">
                  <c:v>37.326901807174785</c:v>
                </c:pt>
                <c:pt idx="154">
                  <c:v>37.326901807174785</c:v>
                </c:pt>
                <c:pt idx="155">
                  <c:v>37.326901807174785</c:v>
                </c:pt>
                <c:pt idx="156">
                  <c:v>37.326901807174785</c:v>
                </c:pt>
                <c:pt idx="157">
                  <c:v>37.326901807174785</c:v>
                </c:pt>
                <c:pt idx="158">
                  <c:v>37.326901807174785</c:v>
                </c:pt>
                <c:pt idx="159">
                  <c:v>37.326901807174785</c:v>
                </c:pt>
                <c:pt idx="160">
                  <c:v>37.326901807174785</c:v>
                </c:pt>
                <c:pt idx="161">
                  <c:v>37.326901807174785</c:v>
                </c:pt>
                <c:pt idx="162">
                  <c:v>37.326901807174785</c:v>
                </c:pt>
                <c:pt idx="163">
                  <c:v>37.326901807174785</c:v>
                </c:pt>
                <c:pt idx="164">
                  <c:v>37.326901807174785</c:v>
                </c:pt>
                <c:pt idx="165">
                  <c:v>37.326901807174785</c:v>
                </c:pt>
                <c:pt idx="166">
                  <c:v>37.326901807174785</c:v>
                </c:pt>
                <c:pt idx="167">
                  <c:v>37.326901807174785</c:v>
                </c:pt>
                <c:pt idx="168">
                  <c:v>37.326901807174785</c:v>
                </c:pt>
                <c:pt idx="169">
                  <c:v>37.326901807174785</c:v>
                </c:pt>
                <c:pt idx="170">
                  <c:v>37.326901807174785</c:v>
                </c:pt>
                <c:pt idx="171">
                  <c:v>37.326901807174785</c:v>
                </c:pt>
                <c:pt idx="172">
                  <c:v>37.326901807174785</c:v>
                </c:pt>
                <c:pt idx="173">
                  <c:v>37.326901807174785</c:v>
                </c:pt>
                <c:pt idx="174">
                  <c:v>37.326901807174785</c:v>
                </c:pt>
                <c:pt idx="175">
                  <c:v>37.326901807174785</c:v>
                </c:pt>
                <c:pt idx="176">
                  <c:v>37.326901807174785</c:v>
                </c:pt>
                <c:pt idx="177">
                  <c:v>37.326901807174785</c:v>
                </c:pt>
                <c:pt idx="178">
                  <c:v>37.326901807174785</c:v>
                </c:pt>
                <c:pt idx="179">
                  <c:v>37.326901807174785</c:v>
                </c:pt>
                <c:pt idx="180">
                  <c:v>37.326901807174785</c:v>
                </c:pt>
                <c:pt idx="181">
                  <c:v>37.326901807174785</c:v>
                </c:pt>
                <c:pt idx="182">
                  <c:v>37.326901807174785</c:v>
                </c:pt>
                <c:pt idx="183">
                  <c:v>37.326901807174785</c:v>
                </c:pt>
                <c:pt idx="184">
                  <c:v>37.326901807174785</c:v>
                </c:pt>
                <c:pt idx="185">
                  <c:v>37.326901807174785</c:v>
                </c:pt>
                <c:pt idx="186">
                  <c:v>37.326901807174785</c:v>
                </c:pt>
                <c:pt idx="187">
                  <c:v>37.326901807174785</c:v>
                </c:pt>
                <c:pt idx="188">
                  <c:v>37.326901807174785</c:v>
                </c:pt>
                <c:pt idx="189">
                  <c:v>37.326901807174785</c:v>
                </c:pt>
                <c:pt idx="190">
                  <c:v>37.326901807174785</c:v>
                </c:pt>
                <c:pt idx="191">
                  <c:v>37.326901807174785</c:v>
                </c:pt>
                <c:pt idx="192">
                  <c:v>37.326901807174785</c:v>
                </c:pt>
                <c:pt idx="193">
                  <c:v>37.326901807174785</c:v>
                </c:pt>
                <c:pt idx="194">
                  <c:v>37.326901807174785</c:v>
                </c:pt>
                <c:pt idx="195">
                  <c:v>37.326901807174785</c:v>
                </c:pt>
                <c:pt idx="196">
                  <c:v>37.326901807174785</c:v>
                </c:pt>
                <c:pt idx="197">
                  <c:v>37.326901807174785</c:v>
                </c:pt>
                <c:pt idx="198">
                  <c:v>37.326901807174785</c:v>
                </c:pt>
                <c:pt idx="199">
                  <c:v>37.326901807174785</c:v>
                </c:pt>
                <c:pt idx="200">
                  <c:v>37.326901807174785</c:v>
                </c:pt>
                <c:pt idx="201">
                  <c:v>37.326901807174785</c:v>
                </c:pt>
                <c:pt idx="202">
                  <c:v>37.326901807174785</c:v>
                </c:pt>
                <c:pt idx="203">
                  <c:v>37.326901807174785</c:v>
                </c:pt>
                <c:pt idx="204">
                  <c:v>37.326901807174785</c:v>
                </c:pt>
                <c:pt idx="205">
                  <c:v>37.326901807174785</c:v>
                </c:pt>
                <c:pt idx="206">
                  <c:v>37.326901807174785</c:v>
                </c:pt>
                <c:pt idx="207">
                  <c:v>37.326901807174785</c:v>
                </c:pt>
                <c:pt idx="208">
                  <c:v>37.326901807174785</c:v>
                </c:pt>
                <c:pt idx="209">
                  <c:v>37.326901807174785</c:v>
                </c:pt>
                <c:pt idx="210">
                  <c:v>37.326901807174785</c:v>
                </c:pt>
                <c:pt idx="211">
                  <c:v>37.326901807174785</c:v>
                </c:pt>
                <c:pt idx="212">
                  <c:v>37.326901807174785</c:v>
                </c:pt>
                <c:pt idx="213">
                  <c:v>37.326901807174785</c:v>
                </c:pt>
                <c:pt idx="214">
                  <c:v>37.326901807174785</c:v>
                </c:pt>
                <c:pt idx="215">
                  <c:v>37.326901807174785</c:v>
                </c:pt>
                <c:pt idx="216">
                  <c:v>37.326901807174785</c:v>
                </c:pt>
                <c:pt idx="217">
                  <c:v>37.326901807174785</c:v>
                </c:pt>
                <c:pt idx="218">
                  <c:v>37.326901807174785</c:v>
                </c:pt>
                <c:pt idx="219">
                  <c:v>37.326901807174785</c:v>
                </c:pt>
                <c:pt idx="220">
                  <c:v>37.326901807174785</c:v>
                </c:pt>
                <c:pt idx="221">
                  <c:v>37.326901807174785</c:v>
                </c:pt>
                <c:pt idx="222">
                  <c:v>37.326901807174785</c:v>
                </c:pt>
                <c:pt idx="223">
                  <c:v>37.326901807174785</c:v>
                </c:pt>
                <c:pt idx="224">
                  <c:v>37.326901807174785</c:v>
                </c:pt>
                <c:pt idx="225">
                  <c:v>37.326901807174785</c:v>
                </c:pt>
                <c:pt idx="226">
                  <c:v>37.326901807174785</c:v>
                </c:pt>
                <c:pt idx="227">
                  <c:v>37.326901807174785</c:v>
                </c:pt>
                <c:pt idx="228">
                  <c:v>37.326901807174785</c:v>
                </c:pt>
                <c:pt idx="229">
                  <c:v>37.326901807174785</c:v>
                </c:pt>
                <c:pt idx="230">
                  <c:v>37.326901807174785</c:v>
                </c:pt>
                <c:pt idx="231">
                  <c:v>37.326901807174785</c:v>
                </c:pt>
                <c:pt idx="232">
                  <c:v>37.326901807174785</c:v>
                </c:pt>
                <c:pt idx="233">
                  <c:v>37.326901807174785</c:v>
                </c:pt>
                <c:pt idx="234">
                  <c:v>37.326901807174785</c:v>
                </c:pt>
                <c:pt idx="235">
                  <c:v>37.326901807174785</c:v>
                </c:pt>
                <c:pt idx="236">
                  <c:v>37.326901807174785</c:v>
                </c:pt>
                <c:pt idx="237">
                  <c:v>37.326901807174785</c:v>
                </c:pt>
                <c:pt idx="238">
                  <c:v>37.326901807174785</c:v>
                </c:pt>
                <c:pt idx="239">
                  <c:v>37.326901807174785</c:v>
                </c:pt>
                <c:pt idx="240">
                  <c:v>37.326901807174785</c:v>
                </c:pt>
                <c:pt idx="241">
                  <c:v>37.326901807174785</c:v>
                </c:pt>
                <c:pt idx="242">
                  <c:v>37.326901807174785</c:v>
                </c:pt>
                <c:pt idx="243">
                  <c:v>37.326901807174785</c:v>
                </c:pt>
                <c:pt idx="244">
                  <c:v>37.326901807174785</c:v>
                </c:pt>
                <c:pt idx="245">
                  <c:v>37.326901807174785</c:v>
                </c:pt>
                <c:pt idx="246">
                  <c:v>37.326901807174785</c:v>
                </c:pt>
                <c:pt idx="247">
                  <c:v>37.326901807174785</c:v>
                </c:pt>
                <c:pt idx="248">
                  <c:v>37.326901807174785</c:v>
                </c:pt>
                <c:pt idx="249">
                  <c:v>37.326901807174785</c:v>
                </c:pt>
                <c:pt idx="250">
                  <c:v>37.326901807174785</c:v>
                </c:pt>
                <c:pt idx="251">
                  <c:v>37.326901807174785</c:v>
                </c:pt>
                <c:pt idx="252">
                  <c:v>37.326901807174785</c:v>
                </c:pt>
                <c:pt idx="253">
                  <c:v>37.326901807174785</c:v>
                </c:pt>
                <c:pt idx="254">
                  <c:v>37.326901807174785</c:v>
                </c:pt>
                <c:pt idx="255">
                  <c:v>37.326901807174785</c:v>
                </c:pt>
                <c:pt idx="256">
                  <c:v>37.326901807174785</c:v>
                </c:pt>
                <c:pt idx="257">
                  <c:v>37.326901807174785</c:v>
                </c:pt>
                <c:pt idx="258">
                  <c:v>37.326901807174785</c:v>
                </c:pt>
                <c:pt idx="259">
                  <c:v>37.326901807174785</c:v>
                </c:pt>
                <c:pt idx="260">
                  <c:v>37.326901807174785</c:v>
                </c:pt>
                <c:pt idx="261">
                  <c:v>37.326901807174785</c:v>
                </c:pt>
                <c:pt idx="262">
                  <c:v>37.326901807174785</c:v>
                </c:pt>
                <c:pt idx="263">
                  <c:v>37.326901807174785</c:v>
                </c:pt>
                <c:pt idx="264">
                  <c:v>37.326901807174785</c:v>
                </c:pt>
                <c:pt idx="265">
                  <c:v>37.326901807174785</c:v>
                </c:pt>
                <c:pt idx="266">
                  <c:v>37.326901807174785</c:v>
                </c:pt>
                <c:pt idx="267">
                  <c:v>37.326901807174785</c:v>
                </c:pt>
                <c:pt idx="268">
                  <c:v>37.326901807174785</c:v>
                </c:pt>
                <c:pt idx="269">
                  <c:v>37.326901807174785</c:v>
                </c:pt>
                <c:pt idx="270">
                  <c:v>37.326901807174785</c:v>
                </c:pt>
                <c:pt idx="271">
                  <c:v>37.326901807174785</c:v>
                </c:pt>
                <c:pt idx="272">
                  <c:v>37.326901807174785</c:v>
                </c:pt>
                <c:pt idx="273">
                  <c:v>37.326901807174785</c:v>
                </c:pt>
                <c:pt idx="274">
                  <c:v>37.326901807174785</c:v>
                </c:pt>
                <c:pt idx="275">
                  <c:v>37.326901807174785</c:v>
                </c:pt>
                <c:pt idx="276">
                  <c:v>37.326901807174785</c:v>
                </c:pt>
                <c:pt idx="277">
                  <c:v>37.326901807174785</c:v>
                </c:pt>
                <c:pt idx="278">
                  <c:v>37.326901807174785</c:v>
                </c:pt>
                <c:pt idx="279">
                  <c:v>37.326901807174785</c:v>
                </c:pt>
                <c:pt idx="280">
                  <c:v>37.326901807174785</c:v>
                </c:pt>
                <c:pt idx="281">
                  <c:v>37.326901807174785</c:v>
                </c:pt>
                <c:pt idx="282">
                  <c:v>37.326901807174785</c:v>
                </c:pt>
                <c:pt idx="283">
                  <c:v>37.326901807174785</c:v>
                </c:pt>
                <c:pt idx="284">
                  <c:v>37.326901807174785</c:v>
                </c:pt>
                <c:pt idx="285">
                  <c:v>37.326901807174785</c:v>
                </c:pt>
                <c:pt idx="286">
                  <c:v>37.326901807174785</c:v>
                </c:pt>
                <c:pt idx="287">
                  <c:v>37.326901807174785</c:v>
                </c:pt>
                <c:pt idx="288">
                  <c:v>37.326901807174785</c:v>
                </c:pt>
                <c:pt idx="289">
                  <c:v>37.326901807174785</c:v>
                </c:pt>
                <c:pt idx="290">
                  <c:v>37.326901807174785</c:v>
                </c:pt>
                <c:pt idx="291">
                  <c:v>37.326901807174785</c:v>
                </c:pt>
                <c:pt idx="292">
                  <c:v>37.326901807174785</c:v>
                </c:pt>
                <c:pt idx="293">
                  <c:v>37.326901807174785</c:v>
                </c:pt>
                <c:pt idx="294">
                  <c:v>37.326901807174785</c:v>
                </c:pt>
                <c:pt idx="295">
                  <c:v>37.326901807174785</c:v>
                </c:pt>
                <c:pt idx="296">
                  <c:v>37.326901807174785</c:v>
                </c:pt>
                <c:pt idx="297">
                  <c:v>37.326901807174785</c:v>
                </c:pt>
                <c:pt idx="298">
                  <c:v>37.326901807174785</c:v>
                </c:pt>
                <c:pt idx="299">
                  <c:v>37.326901807174785</c:v>
                </c:pt>
                <c:pt idx="300">
                  <c:v>37.326901807174785</c:v>
                </c:pt>
                <c:pt idx="301">
                  <c:v>37.326901807174785</c:v>
                </c:pt>
                <c:pt idx="302">
                  <c:v>37.326901807174785</c:v>
                </c:pt>
                <c:pt idx="303">
                  <c:v>37.326901807174785</c:v>
                </c:pt>
                <c:pt idx="304">
                  <c:v>37.326901807174785</c:v>
                </c:pt>
                <c:pt idx="305">
                  <c:v>37.326901807174785</c:v>
                </c:pt>
                <c:pt idx="306">
                  <c:v>37.326901807174785</c:v>
                </c:pt>
                <c:pt idx="307">
                  <c:v>37.326901807174785</c:v>
                </c:pt>
                <c:pt idx="308">
                  <c:v>37.326901807174785</c:v>
                </c:pt>
                <c:pt idx="309">
                  <c:v>37.326901807174785</c:v>
                </c:pt>
                <c:pt idx="310">
                  <c:v>37.326901807174785</c:v>
                </c:pt>
                <c:pt idx="311">
                  <c:v>37.326901807174785</c:v>
                </c:pt>
                <c:pt idx="312">
                  <c:v>37.326901807174785</c:v>
                </c:pt>
                <c:pt idx="313">
                  <c:v>37.326901807174785</c:v>
                </c:pt>
                <c:pt idx="314">
                  <c:v>37.326901807174785</c:v>
                </c:pt>
                <c:pt idx="315">
                  <c:v>37.326901807174785</c:v>
                </c:pt>
                <c:pt idx="316">
                  <c:v>37.326901807174785</c:v>
                </c:pt>
                <c:pt idx="317">
                  <c:v>37.326901807174785</c:v>
                </c:pt>
                <c:pt idx="318">
                  <c:v>37.326901807174785</c:v>
                </c:pt>
                <c:pt idx="319">
                  <c:v>37.326901807174785</c:v>
                </c:pt>
                <c:pt idx="320">
                  <c:v>37.326901807174785</c:v>
                </c:pt>
                <c:pt idx="321">
                  <c:v>37.326901807174785</c:v>
                </c:pt>
                <c:pt idx="322">
                  <c:v>37.326901807174785</c:v>
                </c:pt>
                <c:pt idx="323">
                  <c:v>37.326901807174785</c:v>
                </c:pt>
                <c:pt idx="324">
                  <c:v>37.326901807174785</c:v>
                </c:pt>
                <c:pt idx="325">
                  <c:v>37.326901807174785</c:v>
                </c:pt>
                <c:pt idx="326">
                  <c:v>37.326901807174785</c:v>
                </c:pt>
                <c:pt idx="327">
                  <c:v>37.326901807174785</c:v>
                </c:pt>
                <c:pt idx="328">
                  <c:v>37.326901807174785</c:v>
                </c:pt>
                <c:pt idx="329">
                  <c:v>37.326901807174785</c:v>
                </c:pt>
                <c:pt idx="330">
                  <c:v>37.326901807174785</c:v>
                </c:pt>
                <c:pt idx="331">
                  <c:v>37.326901807174785</c:v>
                </c:pt>
                <c:pt idx="332">
                  <c:v>37.326901807174785</c:v>
                </c:pt>
                <c:pt idx="333">
                  <c:v>37.326901807174785</c:v>
                </c:pt>
                <c:pt idx="334">
                  <c:v>37.326901807174785</c:v>
                </c:pt>
                <c:pt idx="335">
                  <c:v>37.326901807174785</c:v>
                </c:pt>
                <c:pt idx="336">
                  <c:v>37.326901807174785</c:v>
                </c:pt>
                <c:pt idx="337">
                  <c:v>37.326901807174785</c:v>
                </c:pt>
                <c:pt idx="338">
                  <c:v>37.326901807174785</c:v>
                </c:pt>
                <c:pt idx="339">
                  <c:v>37.326901807174785</c:v>
                </c:pt>
                <c:pt idx="340">
                  <c:v>37.326901807174785</c:v>
                </c:pt>
                <c:pt idx="341">
                  <c:v>37.326901807174785</c:v>
                </c:pt>
                <c:pt idx="342">
                  <c:v>37.326901807174785</c:v>
                </c:pt>
                <c:pt idx="343">
                  <c:v>37.326901807174785</c:v>
                </c:pt>
                <c:pt idx="344">
                  <c:v>37.326901807174785</c:v>
                </c:pt>
                <c:pt idx="345">
                  <c:v>37.326901807174785</c:v>
                </c:pt>
                <c:pt idx="346">
                  <c:v>37.326901807174785</c:v>
                </c:pt>
                <c:pt idx="347">
                  <c:v>37.326901807174785</c:v>
                </c:pt>
                <c:pt idx="348">
                  <c:v>37.326901807174785</c:v>
                </c:pt>
                <c:pt idx="349">
                  <c:v>37.326901807174785</c:v>
                </c:pt>
                <c:pt idx="350">
                  <c:v>37.326901807174785</c:v>
                </c:pt>
                <c:pt idx="351">
                  <c:v>37.326901807174785</c:v>
                </c:pt>
                <c:pt idx="352">
                  <c:v>37.326901807174785</c:v>
                </c:pt>
                <c:pt idx="353">
                  <c:v>37.326901807174785</c:v>
                </c:pt>
                <c:pt idx="354">
                  <c:v>37.326901807174785</c:v>
                </c:pt>
                <c:pt idx="355">
                  <c:v>37.326901807174785</c:v>
                </c:pt>
                <c:pt idx="356">
                  <c:v>37.326901807174785</c:v>
                </c:pt>
                <c:pt idx="357">
                  <c:v>37.326901807174785</c:v>
                </c:pt>
                <c:pt idx="358">
                  <c:v>37.326901807174785</c:v>
                </c:pt>
                <c:pt idx="359">
                  <c:v>37.326901807174785</c:v>
                </c:pt>
                <c:pt idx="360">
                  <c:v>37.326901807174785</c:v>
                </c:pt>
                <c:pt idx="361">
                  <c:v>37.326901807174785</c:v>
                </c:pt>
                <c:pt idx="362">
                  <c:v>37.326901807174785</c:v>
                </c:pt>
                <c:pt idx="363">
                  <c:v>37.326901807174785</c:v>
                </c:pt>
                <c:pt idx="364">
                  <c:v>37.326901807174785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61-471E-8DED-8260216EC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9879824"/>
        <c:axId val="829882704"/>
      </c:lineChart>
      <c:catAx>
        <c:axId val="8298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9882704"/>
        <c:crosses val="autoZero"/>
        <c:auto val="1"/>
        <c:lblAlgn val="ctr"/>
        <c:lblOffset val="100"/>
        <c:noMultiLvlLbl val="0"/>
      </c:catAx>
      <c:valAx>
        <c:axId val="82988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987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29149992067479"/>
          <c:y val="0.89366059474438142"/>
          <c:w val="0.58580811215211581"/>
          <c:h val="5.6516346872197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R134a</a:t>
            </a:r>
            <a:r>
              <a:rPr lang="fr-FR" baseline="0" dirty="0"/>
              <a:t> Marrakech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'Air Variable R134a Maroc'!$BD$1</c:f>
              <c:strCache>
                <c:ptCount val="1"/>
                <c:pt idx="0">
                  <c:v>Wm HP Flotante(KJ/kg)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'Air Variable R134a Maroc'!$A$2:$A$367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cat>
          <c:val>
            <c:numRef>
              <c:f>'Air Variable R134a Maroc'!$BD$2:$BD$367</c:f>
              <c:numCache>
                <c:formatCode>General</c:formatCode>
                <c:ptCount val="366"/>
                <c:pt idx="0">
                  <c:v>39.521499942260448</c:v>
                </c:pt>
                <c:pt idx="1">
                  <c:v>41.611533997567719</c:v>
                </c:pt>
                <c:pt idx="2">
                  <c:v>41.122608468385998</c:v>
                </c:pt>
                <c:pt idx="3">
                  <c:v>40.803387254677773</c:v>
                </c:pt>
                <c:pt idx="4">
                  <c:v>37.057528692166905</c:v>
                </c:pt>
                <c:pt idx="5">
                  <c:v>39.820339861976912</c:v>
                </c:pt>
                <c:pt idx="6">
                  <c:v>40.019031968273339</c:v>
                </c:pt>
                <c:pt idx="7">
                  <c:v>40.569401185663708</c:v>
                </c:pt>
                <c:pt idx="8">
                  <c:v>39.496553136405595</c:v>
                </c:pt>
                <c:pt idx="9">
                  <c:v>40.242050288180238</c:v>
                </c:pt>
                <c:pt idx="10">
                  <c:v>41.300149510155258</c:v>
                </c:pt>
                <c:pt idx="11">
                  <c:v>41.994704754815203</c:v>
                </c:pt>
                <c:pt idx="12">
                  <c:v>42.936492364656004</c:v>
                </c:pt>
                <c:pt idx="13">
                  <c:v>41.848927664004677</c:v>
                </c:pt>
                <c:pt idx="14">
                  <c:v>41.53226343645877</c:v>
                </c:pt>
                <c:pt idx="15">
                  <c:v>40.655676312943399</c:v>
                </c:pt>
                <c:pt idx="16">
                  <c:v>41.666372787026106</c:v>
                </c:pt>
                <c:pt idx="17">
                  <c:v>42.545292913243117</c:v>
                </c:pt>
                <c:pt idx="18">
                  <c:v>36.98069424199732</c:v>
                </c:pt>
                <c:pt idx="19">
                  <c:v>36.929437259291241</c:v>
                </c:pt>
                <c:pt idx="20">
                  <c:v>39.346731682477113</c:v>
                </c:pt>
                <c:pt idx="21">
                  <c:v>41.538363647200633</c:v>
                </c:pt>
                <c:pt idx="22">
                  <c:v>43.02052463398222</c:v>
                </c:pt>
                <c:pt idx="23">
                  <c:v>43.773220107586063</c:v>
                </c:pt>
                <c:pt idx="24">
                  <c:v>42.798265506820115</c:v>
                </c:pt>
                <c:pt idx="25">
                  <c:v>42.231087372466341</c:v>
                </c:pt>
                <c:pt idx="26">
                  <c:v>42.085695120147079</c:v>
                </c:pt>
                <c:pt idx="27">
                  <c:v>41.952210919008238</c:v>
                </c:pt>
                <c:pt idx="28">
                  <c:v>41.355177760366175</c:v>
                </c:pt>
                <c:pt idx="29">
                  <c:v>41.836768872022979</c:v>
                </c:pt>
                <c:pt idx="30">
                  <c:v>40.840277656014777</c:v>
                </c:pt>
                <c:pt idx="31">
                  <c:v>41.269563795472322</c:v>
                </c:pt>
                <c:pt idx="32">
                  <c:v>41.391844668487494</c:v>
                </c:pt>
                <c:pt idx="33">
                  <c:v>41.452923141276287</c:v>
                </c:pt>
                <c:pt idx="34">
                  <c:v>40.458356384999291</c:v>
                </c:pt>
                <c:pt idx="35">
                  <c:v>39.065166068500723</c:v>
                </c:pt>
                <c:pt idx="36">
                  <c:v>40.260610782945875</c:v>
                </c:pt>
                <c:pt idx="37">
                  <c:v>41.2328472959653</c:v>
                </c:pt>
                <c:pt idx="38">
                  <c:v>41.098092747270073</c:v>
                </c:pt>
                <c:pt idx="39">
                  <c:v>36.98069424199732</c:v>
                </c:pt>
                <c:pt idx="40">
                  <c:v>37.14069694873114</c:v>
                </c:pt>
                <c:pt idx="41">
                  <c:v>40.390429376240235</c:v>
                </c:pt>
                <c:pt idx="42">
                  <c:v>42.732080554702726</c:v>
                </c:pt>
                <c:pt idx="43">
                  <c:v>44.354191868416208</c:v>
                </c:pt>
                <c:pt idx="44">
                  <c:v>45.030995004350089</c:v>
                </c:pt>
                <c:pt idx="45">
                  <c:v>41.281799321375615</c:v>
                </c:pt>
                <c:pt idx="46">
                  <c:v>40.254424367636908</c:v>
                </c:pt>
                <c:pt idx="47">
                  <c:v>40.901728491052694</c:v>
                </c:pt>
                <c:pt idx="48">
                  <c:v>42.701980122290379</c:v>
                </c:pt>
                <c:pt idx="49">
                  <c:v>40.85257113936747</c:v>
                </c:pt>
                <c:pt idx="50">
                  <c:v>41.140990914192805</c:v>
                </c:pt>
                <c:pt idx="51">
                  <c:v>42.647773562440996</c:v>
                </c:pt>
                <c:pt idx="52">
                  <c:v>41.587150480658281</c:v>
                </c:pt>
                <c:pt idx="53">
                  <c:v>37.816162257559249</c:v>
                </c:pt>
                <c:pt idx="54">
                  <c:v>36.987099451158663</c:v>
                </c:pt>
                <c:pt idx="55">
                  <c:v>41.098092747270073</c:v>
                </c:pt>
                <c:pt idx="56">
                  <c:v>37.255734485971509</c:v>
                </c:pt>
                <c:pt idx="57">
                  <c:v>35.535180040360252</c:v>
                </c:pt>
                <c:pt idx="58">
                  <c:v>38.082483676094213</c:v>
                </c:pt>
                <c:pt idx="59">
                  <c:v>39.040096917621852</c:v>
                </c:pt>
                <c:pt idx="60">
                  <c:v>38.480569546124258</c:v>
                </c:pt>
                <c:pt idx="61">
                  <c:v>38.101478116365151</c:v>
                </c:pt>
                <c:pt idx="62">
                  <c:v>37.517251169226718</c:v>
                </c:pt>
                <c:pt idx="63">
                  <c:v>40.415135927928667</c:v>
                </c:pt>
                <c:pt idx="64">
                  <c:v>40.136803364991096</c:v>
                </c:pt>
                <c:pt idx="65">
                  <c:v>42.018977898043289</c:v>
                </c:pt>
                <c:pt idx="66">
                  <c:v>39.415429779223111</c:v>
                </c:pt>
                <c:pt idx="67">
                  <c:v>36.884565068441965</c:v>
                </c:pt>
                <c:pt idx="68">
                  <c:v>38.044483393822624</c:v>
                </c:pt>
                <c:pt idx="69">
                  <c:v>36.999908593884783</c:v>
                </c:pt>
                <c:pt idx="70">
                  <c:v>40.772633848973669</c:v>
                </c:pt>
                <c:pt idx="71">
                  <c:v>41.976495578963195</c:v>
                </c:pt>
                <c:pt idx="72">
                  <c:v>40.390429376240235</c:v>
                </c:pt>
                <c:pt idx="73">
                  <c:v>40.85257113936747</c:v>
                </c:pt>
                <c:pt idx="74">
                  <c:v>44.188596821221466</c:v>
                </c:pt>
                <c:pt idx="75">
                  <c:v>46.310954329655509</c:v>
                </c:pt>
                <c:pt idx="76">
                  <c:v>46.449417191542047</c:v>
                </c:pt>
                <c:pt idx="77">
                  <c:v>44.625553073374903</c:v>
                </c:pt>
                <c:pt idx="78">
                  <c:v>45.440356601160893</c:v>
                </c:pt>
                <c:pt idx="79">
                  <c:v>41.550562830873005</c:v>
                </c:pt>
                <c:pt idx="80">
                  <c:v>38.64437139328016</c:v>
                </c:pt>
                <c:pt idx="81">
                  <c:v>40.674153252556394</c:v>
                </c:pt>
                <c:pt idx="82">
                  <c:v>42.025045155769796</c:v>
                </c:pt>
                <c:pt idx="83">
                  <c:v>37.841558329340302</c:v>
                </c:pt>
                <c:pt idx="84">
                  <c:v>35.807847912770811</c:v>
                </c:pt>
                <c:pt idx="85">
                  <c:v>34.594565812352521</c:v>
                </c:pt>
                <c:pt idx="86">
                  <c:v>38.789035930150483</c:v>
                </c:pt>
                <c:pt idx="87">
                  <c:v>41.06130674894608</c:v>
                </c:pt>
                <c:pt idx="88">
                  <c:v>36.325126214868916</c:v>
                </c:pt>
                <c:pt idx="89">
                  <c:v>38.996209746199774</c:v>
                </c:pt>
                <c:pt idx="90">
                  <c:v>40.285352281803554</c:v>
                </c:pt>
                <c:pt idx="91">
                  <c:v>40.043838450571407</c:v>
                </c:pt>
                <c:pt idx="92">
                  <c:v>41.397954374123657</c:v>
                </c:pt>
                <c:pt idx="93">
                  <c:v>44.034545879230777</c:v>
                </c:pt>
                <c:pt idx="94">
                  <c:v>46.472472062112764</c:v>
                </c:pt>
                <c:pt idx="95">
                  <c:v>46.909307467752662</c:v>
                </c:pt>
                <c:pt idx="96">
                  <c:v>46.432121863786477</c:v>
                </c:pt>
                <c:pt idx="97">
                  <c:v>43.814847198981504</c:v>
                </c:pt>
                <c:pt idx="98">
                  <c:v>40.242050288180238</c:v>
                </c:pt>
                <c:pt idx="99">
                  <c:v>43.146423017774651</c:v>
                </c:pt>
                <c:pt idx="100">
                  <c:v>47.252560999413369</c:v>
                </c:pt>
                <c:pt idx="101">
                  <c:v>47.132584214140252</c:v>
                </c:pt>
                <c:pt idx="102">
                  <c:v>47.400862376546193</c:v>
                </c:pt>
                <c:pt idx="103">
                  <c:v>45.504506117319337</c:v>
                </c:pt>
                <c:pt idx="104">
                  <c:v>45.58608084803965</c:v>
                </c:pt>
                <c:pt idx="105">
                  <c:v>45.91739690984582</c:v>
                </c:pt>
                <c:pt idx="106">
                  <c:v>47.189737751299575</c:v>
                </c:pt>
                <c:pt idx="107">
                  <c:v>46.17804560712603</c:v>
                </c:pt>
                <c:pt idx="108">
                  <c:v>44.407351525656644</c:v>
                </c:pt>
                <c:pt idx="109">
                  <c:v>43.600553015413809</c:v>
                </c:pt>
                <c:pt idx="110">
                  <c:v>39.509027376050014</c:v>
                </c:pt>
                <c:pt idx="111">
                  <c:v>40.717251584466311</c:v>
                </c:pt>
                <c:pt idx="112">
                  <c:v>43.856454402733185</c:v>
                </c:pt>
                <c:pt idx="113">
                  <c:v>43.152413690869636</c:v>
                </c:pt>
                <c:pt idx="114">
                  <c:v>44.649109335833288</c:v>
                </c:pt>
                <c:pt idx="115">
                  <c:v>41.611533997567719</c:v>
                </c:pt>
                <c:pt idx="116">
                  <c:v>40.655676312943399</c:v>
                </c:pt>
                <c:pt idx="117">
                  <c:v>39.071432307211971</c:v>
                </c:pt>
                <c:pt idx="118">
                  <c:v>37.377013791252629</c:v>
                </c:pt>
                <c:pt idx="119">
                  <c:v>36.769083688574845</c:v>
                </c:pt>
                <c:pt idx="120">
                  <c:v>40.142997692470438</c:v>
                </c:pt>
                <c:pt idx="121">
                  <c:v>42.116004687998384</c:v>
                </c:pt>
                <c:pt idx="122">
                  <c:v>42.683914952508523</c:v>
                </c:pt>
                <c:pt idx="123">
                  <c:v>45.282693017315466</c:v>
                </c:pt>
                <c:pt idx="124">
                  <c:v>46.068092459029288</c:v>
                </c:pt>
                <c:pt idx="125">
                  <c:v>45.870974755844159</c:v>
                </c:pt>
                <c:pt idx="126">
                  <c:v>44.919542838256454</c:v>
                </c:pt>
                <c:pt idx="127">
                  <c:v>46.857696546330061</c:v>
                </c:pt>
                <c:pt idx="128">
                  <c:v>48.285082337455066</c:v>
                </c:pt>
                <c:pt idx="129">
                  <c:v>47.605762576038018</c:v>
                </c:pt>
                <c:pt idx="130">
                  <c:v>47.05822550504864</c:v>
                </c:pt>
                <c:pt idx="131">
                  <c:v>45.905793767652419</c:v>
                </c:pt>
                <c:pt idx="132">
                  <c:v>46.610667756023176</c:v>
                </c:pt>
                <c:pt idx="133">
                  <c:v>45.82452703570528</c:v>
                </c:pt>
                <c:pt idx="134">
                  <c:v>43.886161661304996</c:v>
                </c:pt>
                <c:pt idx="135">
                  <c:v>42.212926279663108</c:v>
                </c:pt>
                <c:pt idx="136">
                  <c:v>42.762170759180215</c:v>
                </c:pt>
                <c:pt idx="137">
                  <c:v>43.086493850245603</c:v>
                </c:pt>
                <c:pt idx="138">
                  <c:v>41.287916464295066</c:v>
                </c:pt>
                <c:pt idx="139">
                  <c:v>39.988014484238171</c:v>
                </c:pt>
                <c:pt idx="140">
                  <c:v>41.15936963621742</c:v>
                </c:pt>
                <c:pt idx="141">
                  <c:v>42.430615605988947</c:v>
                </c:pt>
                <c:pt idx="142">
                  <c:v>43.152413690869636</c:v>
                </c:pt>
                <c:pt idx="143">
                  <c:v>43.511108326896149</c:v>
                </c:pt>
                <c:pt idx="144">
                  <c:v>42.750135904598864</c:v>
                </c:pt>
                <c:pt idx="145">
                  <c:v>46.120193469151332</c:v>
                </c:pt>
                <c:pt idx="146">
                  <c:v>47.338152050141538</c:v>
                </c:pt>
                <c:pt idx="147">
                  <c:v>48.437151183983602</c:v>
                </c:pt>
                <c:pt idx="148">
                  <c:v>48.841275730612686</c:v>
                </c:pt>
                <c:pt idx="149">
                  <c:v>50.421188264634807</c:v>
                </c:pt>
                <c:pt idx="150">
                  <c:v>49.237809761020181</c:v>
                </c:pt>
                <c:pt idx="151">
                  <c:v>48.919620756162502</c:v>
                </c:pt>
                <c:pt idx="152">
                  <c:v>48.841275730612686</c:v>
                </c:pt>
                <c:pt idx="153">
                  <c:v>47.810152417785254</c:v>
                </c:pt>
                <c:pt idx="154">
                  <c:v>46.719910458585829</c:v>
                </c:pt>
                <c:pt idx="155">
                  <c:v>46.530081413775505</c:v>
                </c:pt>
                <c:pt idx="156">
                  <c:v>48.60016693278903</c:v>
                </c:pt>
                <c:pt idx="157">
                  <c:v>47.736403791116729</c:v>
                </c:pt>
                <c:pt idx="158">
                  <c:v>44.954753949610868</c:v>
                </c:pt>
                <c:pt idx="159">
                  <c:v>44.153070899280081</c:v>
                </c:pt>
                <c:pt idx="160">
                  <c:v>43.331944306527383</c:v>
                </c:pt>
                <c:pt idx="161">
                  <c:v>42.80427986676694</c:v>
                </c:pt>
                <c:pt idx="162">
                  <c:v>43.546897182210522</c:v>
                </c:pt>
                <c:pt idx="163">
                  <c:v>43.552860567939469</c:v>
                </c:pt>
                <c:pt idx="164">
                  <c:v>46.443652479923621</c:v>
                </c:pt>
                <c:pt idx="165">
                  <c:v>47.246851770285055</c:v>
                </c:pt>
                <c:pt idx="166">
                  <c:v>47.372363601445628</c:v>
                </c:pt>
                <c:pt idx="167">
                  <c:v>46.633678127942318</c:v>
                </c:pt>
                <c:pt idx="168">
                  <c:v>47.72505194926908</c:v>
                </c:pt>
                <c:pt idx="169">
                  <c:v>46.46094542197045</c:v>
                </c:pt>
                <c:pt idx="170">
                  <c:v>43.558823547006931</c:v>
                </c:pt>
                <c:pt idx="171">
                  <c:v>44.158992898264437</c:v>
                </c:pt>
                <c:pt idx="172">
                  <c:v>47.49768445834075</c:v>
                </c:pt>
                <c:pt idx="173">
                  <c:v>49.137465445066567</c:v>
                </c:pt>
                <c:pt idx="174">
                  <c:v>51.04984099800064</c:v>
                </c:pt>
                <c:pt idx="175">
                  <c:v>49.931182267988568</c:v>
                </c:pt>
                <c:pt idx="176">
                  <c:v>47.84416783583665</c:v>
                </c:pt>
                <c:pt idx="177">
                  <c:v>43.194336983285957</c:v>
                </c:pt>
                <c:pt idx="178">
                  <c:v>42.714021522750556</c:v>
                </c:pt>
                <c:pt idx="179">
                  <c:v>44.235942052896483</c:v>
                </c:pt>
                <c:pt idx="180">
                  <c:v>46.38021440458769</c:v>
                </c:pt>
                <c:pt idx="181">
                  <c:v>46.978072122522164</c:v>
                </c:pt>
                <c:pt idx="182">
                  <c:v>47.440744094057472</c:v>
                </c:pt>
                <c:pt idx="183">
                  <c:v>48.723615008941152</c:v>
                </c:pt>
                <c:pt idx="184">
                  <c:v>48.279444679413224</c:v>
                </c:pt>
                <c:pt idx="185">
                  <c:v>49.792991130231357</c:v>
                </c:pt>
                <c:pt idx="186">
                  <c:v>48.919620756162502</c:v>
                </c:pt>
                <c:pt idx="187">
                  <c:v>46.362904757864136</c:v>
                </c:pt>
                <c:pt idx="188">
                  <c:v>45.504506117319337</c:v>
                </c:pt>
                <c:pt idx="189">
                  <c:v>45.888386059116279</c:v>
                </c:pt>
                <c:pt idx="190">
                  <c:v>48.925213909065349</c:v>
                </c:pt>
                <c:pt idx="191">
                  <c:v>51.7058458272923</c:v>
                </c:pt>
                <c:pt idx="192">
                  <c:v>52.591461880115908</c:v>
                </c:pt>
                <c:pt idx="193">
                  <c:v>52.543420042492507</c:v>
                </c:pt>
                <c:pt idx="194">
                  <c:v>50.946325445302527</c:v>
                </c:pt>
                <c:pt idx="195">
                  <c:v>50.393740590207628</c:v>
                </c:pt>
                <c:pt idx="196">
                  <c:v>49.09282757095783</c:v>
                </c:pt>
                <c:pt idx="197">
                  <c:v>49.48256662753213</c:v>
                </c:pt>
                <c:pt idx="198">
                  <c:v>50.678727622980716</c:v>
                </c:pt>
                <c:pt idx="199">
                  <c:v>51.581578999680872</c:v>
                </c:pt>
                <c:pt idx="200">
                  <c:v>51.678848365055046</c:v>
                </c:pt>
                <c:pt idx="201">
                  <c:v>49.864880625257619</c:v>
                </c:pt>
                <c:pt idx="202">
                  <c:v>49.671183277148053</c:v>
                </c:pt>
                <c:pt idx="203">
                  <c:v>51.299887455018066</c:v>
                </c:pt>
                <c:pt idx="204">
                  <c:v>53.181481773273148</c:v>
                </c:pt>
                <c:pt idx="205">
                  <c:v>53.027777273150804</c:v>
                </c:pt>
                <c:pt idx="206">
                  <c:v>51.775994888244782</c:v>
                </c:pt>
                <c:pt idx="207">
                  <c:v>49.898038391281325</c:v>
                </c:pt>
                <c:pt idx="208">
                  <c:v>49.365844488479659</c:v>
                </c:pt>
                <c:pt idx="209">
                  <c:v>49.438121200668917</c:v>
                </c:pt>
                <c:pt idx="210">
                  <c:v>49.997428370747194</c:v>
                </c:pt>
                <c:pt idx="211">
                  <c:v>51.554537914362385</c:v>
                </c:pt>
                <c:pt idx="212">
                  <c:v>52.088188396436394</c:v>
                </c:pt>
                <c:pt idx="213">
                  <c:v>51.180400621954817</c:v>
                </c:pt>
                <c:pt idx="214">
                  <c:v>51.098826596514726</c:v>
                </c:pt>
                <c:pt idx="215">
                  <c:v>52.393761853319305</c:v>
                </c:pt>
                <c:pt idx="216">
                  <c:v>52.002193078017093</c:v>
                </c:pt>
                <c:pt idx="217">
                  <c:v>49.732110581685149</c:v>
                </c:pt>
                <c:pt idx="218">
                  <c:v>50.327826998417031</c:v>
                </c:pt>
                <c:pt idx="219">
                  <c:v>50.008463990583373</c:v>
                </c:pt>
                <c:pt idx="220">
                  <c:v>50.34980434189341</c:v>
                </c:pt>
                <c:pt idx="221">
                  <c:v>51.038951112886075</c:v>
                </c:pt>
                <c:pt idx="222">
                  <c:v>52.318822149163807</c:v>
                </c:pt>
                <c:pt idx="223">
                  <c:v>51.867631697826376</c:v>
                </c:pt>
                <c:pt idx="224">
                  <c:v>51.473357704360559</c:v>
                </c:pt>
                <c:pt idx="225">
                  <c:v>49.588025190705956</c:v>
                </c:pt>
                <c:pt idx="226">
                  <c:v>47.395163410562091</c:v>
                </c:pt>
                <c:pt idx="227">
                  <c:v>50.569239925052734</c:v>
                </c:pt>
                <c:pt idx="228">
                  <c:v>51.489600582975896</c:v>
                </c:pt>
                <c:pt idx="229">
                  <c:v>52.671464022300384</c:v>
                </c:pt>
                <c:pt idx="230">
                  <c:v>52.660801949247542</c:v>
                </c:pt>
                <c:pt idx="231">
                  <c:v>50.979029456342396</c:v>
                </c:pt>
                <c:pt idx="232">
                  <c:v>49.953270471641559</c:v>
                </c:pt>
                <c:pt idx="233">
                  <c:v>50.162800867557237</c:v>
                </c:pt>
                <c:pt idx="234">
                  <c:v>47.429351289646178</c:v>
                </c:pt>
                <c:pt idx="235">
                  <c:v>46.524322266979844</c:v>
                </c:pt>
                <c:pt idx="236">
                  <c:v>48.953173834835468</c:v>
                </c:pt>
                <c:pt idx="237">
                  <c:v>50.239856132196437</c:v>
                </c:pt>
                <c:pt idx="238">
                  <c:v>49.798523407991105</c:v>
                </c:pt>
                <c:pt idx="239">
                  <c:v>48.115782210460864</c:v>
                </c:pt>
                <c:pt idx="240">
                  <c:v>47.315336455747719</c:v>
                </c:pt>
                <c:pt idx="241">
                  <c:v>45.801293585369713</c:v>
                </c:pt>
                <c:pt idx="242">
                  <c:v>47.940468037431359</c:v>
                </c:pt>
                <c:pt idx="243">
                  <c:v>48.695575209542177</c:v>
                </c:pt>
                <c:pt idx="244">
                  <c:v>48.442777887561299</c:v>
                </c:pt>
                <c:pt idx="245">
                  <c:v>49.282366857619493</c:v>
                </c:pt>
                <c:pt idx="246">
                  <c:v>47.849835696593914</c:v>
                </c:pt>
                <c:pt idx="247">
                  <c:v>49.365844488479659</c:v>
                </c:pt>
                <c:pt idx="248">
                  <c:v>49.83723854056111</c:v>
                </c:pt>
                <c:pt idx="249">
                  <c:v>50.085670172081151</c:v>
                </c:pt>
                <c:pt idx="250">
                  <c:v>49.332463908375999</c:v>
                </c:pt>
                <c:pt idx="251">
                  <c:v>45.323596840165088</c:v>
                </c:pt>
                <c:pt idx="252">
                  <c:v>45.957995329841275</c:v>
                </c:pt>
                <c:pt idx="253">
                  <c:v>44.625553073374903</c:v>
                </c:pt>
                <c:pt idx="254">
                  <c:v>42.714021522750556</c:v>
                </c:pt>
                <c:pt idx="255">
                  <c:v>45.446190379180599</c:v>
                </c:pt>
                <c:pt idx="256">
                  <c:v>47.03533245321276</c:v>
                </c:pt>
                <c:pt idx="257">
                  <c:v>48.734828198713195</c:v>
                </c:pt>
                <c:pt idx="258">
                  <c:v>48.830077352251273</c:v>
                </c:pt>
                <c:pt idx="259">
                  <c:v>47.018158509632343</c:v>
                </c:pt>
                <c:pt idx="260">
                  <c:v>44.637332011302703</c:v>
                </c:pt>
                <c:pt idx="261">
                  <c:v>45.335280035557226</c:v>
                </c:pt>
                <c:pt idx="262">
                  <c:v>44.649109335833288</c:v>
                </c:pt>
                <c:pt idx="263">
                  <c:v>44.92541236289113</c:v>
                </c:pt>
                <c:pt idx="264">
                  <c:v>44.176756466357212</c:v>
                </c:pt>
                <c:pt idx="265">
                  <c:v>44.907802581553526</c:v>
                </c:pt>
                <c:pt idx="266">
                  <c:v>45.510335487332775</c:v>
                </c:pt>
                <c:pt idx="267">
                  <c:v>43.779168052773457</c:v>
                </c:pt>
                <c:pt idx="268">
                  <c:v>46.160694150684748</c:v>
                </c:pt>
                <c:pt idx="269">
                  <c:v>46.027547116831641</c:v>
                </c:pt>
                <c:pt idx="270">
                  <c:v>44.802067802016218</c:v>
                </c:pt>
                <c:pt idx="271">
                  <c:v>46.120193469151332</c:v>
                </c:pt>
                <c:pt idx="272">
                  <c:v>47.929144493764845</c:v>
                </c:pt>
                <c:pt idx="273">
                  <c:v>49.388090453835318</c:v>
                </c:pt>
                <c:pt idx="274">
                  <c:v>49.09282757095783</c:v>
                </c:pt>
                <c:pt idx="275">
                  <c:v>48.813276862600588</c:v>
                </c:pt>
                <c:pt idx="276">
                  <c:v>46.691176269700399</c:v>
                </c:pt>
                <c:pt idx="277">
                  <c:v>45.095453583980678</c:v>
                </c:pt>
                <c:pt idx="278">
                  <c:v>46.581895856579067</c:v>
                </c:pt>
                <c:pt idx="279">
                  <c:v>47.041056309662935</c:v>
                </c:pt>
                <c:pt idx="280">
                  <c:v>44.913672911150265</c:v>
                </c:pt>
                <c:pt idx="281">
                  <c:v>42.623671115295089</c:v>
                </c:pt>
                <c:pt idx="282">
                  <c:v>43.086493850245603</c:v>
                </c:pt>
                <c:pt idx="283">
                  <c:v>43.779168052773457</c:v>
                </c:pt>
                <c:pt idx="284">
                  <c:v>45.685030383617907</c:v>
                </c:pt>
                <c:pt idx="285">
                  <c:v>44.654997393120432</c:v>
                </c:pt>
                <c:pt idx="286">
                  <c:v>41.964354071733133</c:v>
                </c:pt>
                <c:pt idx="287">
                  <c:v>41.471238631605111</c:v>
                </c:pt>
                <c:pt idx="288">
                  <c:v>43.773220107586063</c:v>
                </c:pt>
                <c:pt idx="289">
                  <c:v>42.346021832550527</c:v>
                </c:pt>
                <c:pt idx="290">
                  <c:v>41.269563795472322</c:v>
                </c:pt>
                <c:pt idx="291">
                  <c:v>43.379757203487216</c:v>
                </c:pt>
                <c:pt idx="292">
                  <c:v>43.898041725031682</c:v>
                </c:pt>
                <c:pt idx="293">
                  <c:v>44.430967533661459</c:v>
                </c:pt>
                <c:pt idx="294">
                  <c:v>44.052334961342623</c:v>
                </c:pt>
                <c:pt idx="295">
                  <c:v>44.825575695408915</c:v>
                </c:pt>
                <c:pt idx="296">
                  <c:v>40.433661475528552</c:v>
                </c:pt>
                <c:pt idx="297">
                  <c:v>43.349877197354331</c:v>
                </c:pt>
                <c:pt idx="298">
                  <c:v>41.927919676509568</c:v>
                </c:pt>
                <c:pt idx="299">
                  <c:v>38.876983722067031</c:v>
                </c:pt>
                <c:pt idx="300">
                  <c:v>38.32911513515981</c:v>
                </c:pt>
                <c:pt idx="301">
                  <c:v>36.454018500706063</c:v>
                </c:pt>
                <c:pt idx="302">
                  <c:v>37.159879426845116</c:v>
                </c:pt>
                <c:pt idx="303">
                  <c:v>39.776818995969428</c:v>
                </c:pt>
                <c:pt idx="304">
                  <c:v>41.122608468385998</c:v>
                </c:pt>
                <c:pt idx="305">
                  <c:v>41.042908161265487</c:v>
                </c:pt>
                <c:pt idx="306">
                  <c:v>40.483044643312923</c:v>
                </c:pt>
                <c:pt idx="307">
                  <c:v>43.481273094265021</c:v>
                </c:pt>
                <c:pt idx="308">
                  <c:v>42.792250737955094</c:v>
                </c:pt>
                <c:pt idx="309">
                  <c:v>44.948886437065781</c:v>
                </c:pt>
                <c:pt idx="310">
                  <c:v>45.719926140070662</c:v>
                </c:pt>
                <c:pt idx="311">
                  <c:v>45.200826368996353</c:v>
                </c:pt>
                <c:pt idx="312">
                  <c:v>44.76679387641483</c:v>
                </c:pt>
                <c:pt idx="313">
                  <c:v>42.085695120147079</c:v>
                </c:pt>
                <c:pt idx="314">
                  <c:v>43.212297992138254</c:v>
                </c:pt>
                <c:pt idx="315">
                  <c:v>42.16447862907895</c:v>
                </c:pt>
                <c:pt idx="316">
                  <c:v>41.800282613630934</c:v>
                </c:pt>
                <c:pt idx="317">
                  <c:v>39.35922601412237</c:v>
                </c:pt>
                <c:pt idx="318">
                  <c:v>40.421311526258592</c:v>
                </c:pt>
                <c:pt idx="319">
                  <c:v>40.877153131275669</c:v>
                </c:pt>
                <c:pt idx="320">
                  <c:v>42.333930444805183</c:v>
                </c:pt>
                <c:pt idx="321">
                  <c:v>41.202238842223593</c:v>
                </c:pt>
                <c:pt idx="322">
                  <c:v>42.768187572920169</c:v>
                </c:pt>
                <c:pt idx="323">
                  <c:v>40.754176828020135</c:v>
                </c:pt>
                <c:pt idx="324">
                  <c:v>41.909696924158951</c:v>
                </c:pt>
                <c:pt idx="325">
                  <c:v>42.055375276809094</c:v>
                </c:pt>
                <c:pt idx="326">
                  <c:v>42.382286150194588</c:v>
                </c:pt>
                <c:pt idx="327">
                  <c:v>43.862396665862761</c:v>
                </c:pt>
                <c:pt idx="328">
                  <c:v>43.194336983285957</c:v>
                </c:pt>
                <c:pt idx="329">
                  <c:v>43.128448551113308</c:v>
                </c:pt>
                <c:pt idx="330">
                  <c:v>43.062510758468065</c:v>
                </c:pt>
                <c:pt idx="331">
                  <c:v>43.451427689656967</c:v>
                </c:pt>
                <c:pt idx="332">
                  <c:v>43.618430975154041</c:v>
                </c:pt>
                <c:pt idx="333">
                  <c:v>42.701980122290379</c:v>
                </c:pt>
                <c:pt idx="334">
                  <c:v>42.611617435163701</c:v>
                </c:pt>
                <c:pt idx="335">
                  <c:v>41.623723281562448</c:v>
                </c:pt>
                <c:pt idx="336">
                  <c:v>41.483446894444349</c:v>
                </c:pt>
                <c:pt idx="337">
                  <c:v>41.361289944462712</c:v>
                </c:pt>
                <c:pt idx="338">
                  <c:v>40.563235561768757</c:v>
                </c:pt>
                <c:pt idx="339">
                  <c:v>41.177744634932317</c:v>
                </c:pt>
                <c:pt idx="340">
                  <c:v>42.714021522750556</c:v>
                </c:pt>
                <c:pt idx="341">
                  <c:v>41.690734863345398</c:v>
                </c:pt>
                <c:pt idx="342">
                  <c:v>40.944719415480215</c:v>
                </c:pt>
                <c:pt idx="343">
                  <c:v>38.341745608004395</c:v>
                </c:pt>
                <c:pt idx="344">
                  <c:v>35.079051251889616</c:v>
                </c:pt>
                <c:pt idx="345">
                  <c:v>35.229154373842761</c:v>
                </c:pt>
                <c:pt idx="346">
                  <c:v>36.267068977156654</c:v>
                </c:pt>
                <c:pt idx="347">
                  <c:v>37.262121426690541</c:v>
                </c:pt>
                <c:pt idx="348">
                  <c:v>40.48921566877776</c:v>
                </c:pt>
                <c:pt idx="349">
                  <c:v>40.316269791321133</c:v>
                </c:pt>
                <c:pt idx="350">
                  <c:v>40.901728491052694</c:v>
                </c:pt>
                <c:pt idx="351">
                  <c:v>41.397954374123657</c:v>
                </c:pt>
                <c:pt idx="352">
                  <c:v>41.60543873698299</c:v>
                </c:pt>
                <c:pt idx="353">
                  <c:v>40.661835707929392</c:v>
                </c:pt>
                <c:pt idx="354">
                  <c:v>39.127809577085891</c:v>
                </c:pt>
                <c:pt idx="355">
                  <c:v>34.843650300174019</c:v>
                </c:pt>
                <c:pt idx="356">
                  <c:v>35.976263610923723</c:v>
                </c:pt>
                <c:pt idx="357">
                  <c:v>39.015021052262803</c:v>
                </c:pt>
                <c:pt idx="358">
                  <c:v>39.950779741487231</c:v>
                </c:pt>
                <c:pt idx="359">
                  <c:v>40.43983582650317</c:v>
                </c:pt>
                <c:pt idx="360">
                  <c:v>40.068638263026429</c:v>
                </c:pt>
                <c:pt idx="361">
                  <c:v>38.927202631011724</c:v>
                </c:pt>
                <c:pt idx="362">
                  <c:v>36.428253699491734</c:v>
                </c:pt>
                <c:pt idx="363">
                  <c:v>35.385541314392</c:v>
                </c:pt>
                <c:pt idx="364">
                  <c:v>35.489661853402268</c:v>
                </c:pt>
                <c:pt idx="365">
                  <c:v>35.917998615925256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ED-46AE-BE4D-7CE16EFBB5CC}"/>
            </c:ext>
          </c:extLst>
        </c:ser>
        <c:ser>
          <c:idx val="1"/>
          <c:order val="1"/>
          <c:tx>
            <c:strRef>
              <c:f>'Air Variable R134a Maroc'!$BJ$1</c:f>
              <c:strCache>
                <c:ptCount val="1"/>
                <c:pt idx="0">
                  <c:v>Wm HP fixe(KJ/kg)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'Air Variable R134a Maroc'!$A$2:$A$367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cat>
          <c:val>
            <c:numRef>
              <c:f>'Air Variable R134a Maroc'!$BJ$2:$BJ$367</c:f>
              <c:numCache>
                <c:formatCode>General</c:formatCode>
                <c:ptCount val="366"/>
                <c:pt idx="0">
                  <c:v>53.1814818</c:v>
                </c:pt>
                <c:pt idx="1">
                  <c:v>53.1814818</c:v>
                </c:pt>
                <c:pt idx="2">
                  <c:v>53.1814818</c:v>
                </c:pt>
                <c:pt idx="3">
                  <c:v>53.1814818</c:v>
                </c:pt>
                <c:pt idx="4">
                  <c:v>53.1814818</c:v>
                </c:pt>
                <c:pt idx="5">
                  <c:v>53.1814818</c:v>
                </c:pt>
                <c:pt idx="6">
                  <c:v>53.1814818</c:v>
                </c:pt>
                <c:pt idx="7">
                  <c:v>53.1814818</c:v>
                </c:pt>
                <c:pt idx="8">
                  <c:v>53.1814818</c:v>
                </c:pt>
                <c:pt idx="9">
                  <c:v>53.1814818</c:v>
                </c:pt>
                <c:pt idx="10">
                  <c:v>53.1814818</c:v>
                </c:pt>
                <c:pt idx="11">
                  <c:v>53.1814818</c:v>
                </c:pt>
                <c:pt idx="12">
                  <c:v>53.1814818</c:v>
                </c:pt>
                <c:pt idx="13">
                  <c:v>53.1814818</c:v>
                </c:pt>
                <c:pt idx="14">
                  <c:v>53.1814818</c:v>
                </c:pt>
                <c:pt idx="15">
                  <c:v>53.1814818</c:v>
                </c:pt>
                <c:pt idx="16">
                  <c:v>53.1814818</c:v>
                </c:pt>
                <c:pt idx="17">
                  <c:v>53.1814818</c:v>
                </c:pt>
                <c:pt idx="18">
                  <c:v>53.1814818</c:v>
                </c:pt>
                <c:pt idx="19">
                  <c:v>53.1814818</c:v>
                </c:pt>
                <c:pt idx="20">
                  <c:v>53.1814818</c:v>
                </c:pt>
                <c:pt idx="21">
                  <c:v>53.1814818</c:v>
                </c:pt>
                <c:pt idx="22">
                  <c:v>53.1814818</c:v>
                </c:pt>
                <c:pt idx="23">
                  <c:v>53.1814818</c:v>
                </c:pt>
                <c:pt idx="24">
                  <c:v>53.1814818</c:v>
                </c:pt>
                <c:pt idx="25">
                  <c:v>53.1814818</c:v>
                </c:pt>
                <c:pt idx="26">
                  <c:v>53.1814818</c:v>
                </c:pt>
                <c:pt idx="27">
                  <c:v>53.1814818</c:v>
                </c:pt>
                <c:pt idx="28">
                  <c:v>53.1814818</c:v>
                </c:pt>
                <c:pt idx="29">
                  <c:v>53.1814818</c:v>
                </c:pt>
                <c:pt idx="30">
                  <c:v>53.1814818</c:v>
                </c:pt>
                <c:pt idx="31">
                  <c:v>53.1814818</c:v>
                </c:pt>
                <c:pt idx="32">
                  <c:v>53.1814818</c:v>
                </c:pt>
                <c:pt idx="33">
                  <c:v>53.1814818</c:v>
                </c:pt>
                <c:pt idx="34">
                  <c:v>53.1814818</c:v>
                </c:pt>
                <c:pt idx="35">
                  <c:v>53.1814818</c:v>
                </c:pt>
                <c:pt idx="36">
                  <c:v>53.1814818</c:v>
                </c:pt>
                <c:pt idx="37">
                  <c:v>53.1814818</c:v>
                </c:pt>
                <c:pt idx="38">
                  <c:v>53.1814818</c:v>
                </c:pt>
                <c:pt idx="39">
                  <c:v>53.1814818</c:v>
                </c:pt>
                <c:pt idx="40">
                  <c:v>53.1814818</c:v>
                </c:pt>
                <c:pt idx="41">
                  <c:v>53.1814818</c:v>
                </c:pt>
                <c:pt idx="42">
                  <c:v>53.1814818</c:v>
                </c:pt>
                <c:pt idx="43">
                  <c:v>53.1814818</c:v>
                </c:pt>
                <c:pt idx="44">
                  <c:v>53.1814818</c:v>
                </c:pt>
                <c:pt idx="45">
                  <c:v>53.1814818</c:v>
                </c:pt>
                <c:pt idx="46">
                  <c:v>53.1814818</c:v>
                </c:pt>
                <c:pt idx="47">
                  <c:v>53.1814818</c:v>
                </c:pt>
                <c:pt idx="48">
                  <c:v>53.1814818</c:v>
                </c:pt>
                <c:pt idx="49">
                  <c:v>53.1814818</c:v>
                </c:pt>
                <c:pt idx="50">
                  <c:v>53.1814818</c:v>
                </c:pt>
                <c:pt idx="51">
                  <c:v>53.1814818</c:v>
                </c:pt>
                <c:pt idx="52">
                  <c:v>53.1814818</c:v>
                </c:pt>
                <c:pt idx="53">
                  <c:v>53.1814818</c:v>
                </c:pt>
                <c:pt idx="54">
                  <c:v>53.1814818</c:v>
                </c:pt>
                <c:pt idx="55">
                  <c:v>53.1814818</c:v>
                </c:pt>
                <c:pt idx="56">
                  <c:v>53.1814818</c:v>
                </c:pt>
                <c:pt idx="57">
                  <c:v>53.1814818</c:v>
                </c:pt>
                <c:pt idx="58">
                  <c:v>53.1814818</c:v>
                </c:pt>
                <c:pt idx="59">
                  <c:v>53.1814818</c:v>
                </c:pt>
                <c:pt idx="60">
                  <c:v>53.1814818</c:v>
                </c:pt>
                <c:pt idx="61">
                  <c:v>53.1814818</c:v>
                </c:pt>
                <c:pt idx="62">
                  <c:v>53.1814818</c:v>
                </c:pt>
                <c:pt idx="63">
                  <c:v>53.1814818</c:v>
                </c:pt>
                <c:pt idx="64">
                  <c:v>53.1814818</c:v>
                </c:pt>
                <c:pt idx="65">
                  <c:v>53.1814818</c:v>
                </c:pt>
                <c:pt idx="66">
                  <c:v>53.1814818</c:v>
                </c:pt>
                <c:pt idx="67">
                  <c:v>53.1814818</c:v>
                </c:pt>
                <c:pt idx="68">
                  <c:v>53.1814818</c:v>
                </c:pt>
                <c:pt idx="69">
                  <c:v>53.1814818</c:v>
                </c:pt>
                <c:pt idx="70">
                  <c:v>53.1814818</c:v>
                </c:pt>
                <c:pt idx="71">
                  <c:v>53.1814818</c:v>
                </c:pt>
                <c:pt idx="72">
                  <c:v>53.1814818</c:v>
                </c:pt>
                <c:pt idx="73">
                  <c:v>53.1814818</c:v>
                </c:pt>
                <c:pt idx="74">
                  <c:v>53.1814818</c:v>
                </c:pt>
                <c:pt idx="75">
                  <c:v>53.1814818</c:v>
                </c:pt>
                <c:pt idx="76">
                  <c:v>53.1814818</c:v>
                </c:pt>
                <c:pt idx="77">
                  <c:v>53.1814818</c:v>
                </c:pt>
                <c:pt idx="78">
                  <c:v>53.1814818</c:v>
                </c:pt>
                <c:pt idx="79">
                  <c:v>53.1814818</c:v>
                </c:pt>
                <c:pt idx="80">
                  <c:v>53.1814818</c:v>
                </c:pt>
                <c:pt idx="81">
                  <c:v>53.1814818</c:v>
                </c:pt>
                <c:pt idx="82">
                  <c:v>53.1814818</c:v>
                </c:pt>
                <c:pt idx="83">
                  <c:v>53.1814818</c:v>
                </c:pt>
                <c:pt idx="84">
                  <c:v>53.1814818</c:v>
                </c:pt>
                <c:pt idx="85">
                  <c:v>53.1814818</c:v>
                </c:pt>
                <c:pt idx="86">
                  <c:v>53.1814818</c:v>
                </c:pt>
                <c:pt idx="87">
                  <c:v>53.1814818</c:v>
                </c:pt>
                <c:pt idx="88">
                  <c:v>53.1814818</c:v>
                </c:pt>
                <c:pt idx="89">
                  <c:v>53.1814818</c:v>
                </c:pt>
                <c:pt idx="90">
                  <c:v>53.1814818</c:v>
                </c:pt>
                <c:pt idx="91">
                  <c:v>53.1814818</c:v>
                </c:pt>
                <c:pt idx="92">
                  <c:v>53.1814818</c:v>
                </c:pt>
                <c:pt idx="93">
                  <c:v>53.1814818</c:v>
                </c:pt>
                <c:pt idx="94">
                  <c:v>53.1814818</c:v>
                </c:pt>
                <c:pt idx="95">
                  <c:v>53.1814818</c:v>
                </c:pt>
                <c:pt idx="96">
                  <c:v>53.1814818</c:v>
                </c:pt>
                <c:pt idx="97">
                  <c:v>53.1814818</c:v>
                </c:pt>
                <c:pt idx="98">
                  <c:v>53.1814818</c:v>
                </c:pt>
                <c:pt idx="99">
                  <c:v>53.1814818</c:v>
                </c:pt>
                <c:pt idx="100">
                  <c:v>53.1814818</c:v>
                </c:pt>
                <c:pt idx="101">
                  <c:v>53.1814818</c:v>
                </c:pt>
                <c:pt idx="102">
                  <c:v>53.1814818</c:v>
                </c:pt>
                <c:pt idx="103">
                  <c:v>53.1814818</c:v>
                </c:pt>
                <c:pt idx="104">
                  <c:v>53.1814818</c:v>
                </c:pt>
                <c:pt idx="105">
                  <c:v>53.1814818</c:v>
                </c:pt>
                <c:pt idx="106">
                  <c:v>53.1814818</c:v>
                </c:pt>
                <c:pt idx="107">
                  <c:v>53.1814818</c:v>
                </c:pt>
                <c:pt idx="108">
                  <c:v>53.1814818</c:v>
                </c:pt>
                <c:pt idx="109">
                  <c:v>53.1814818</c:v>
                </c:pt>
                <c:pt idx="110">
                  <c:v>53.1814818</c:v>
                </c:pt>
                <c:pt idx="111">
                  <c:v>53.1814818</c:v>
                </c:pt>
                <c:pt idx="112">
                  <c:v>53.1814818</c:v>
                </c:pt>
                <c:pt idx="113">
                  <c:v>53.1814818</c:v>
                </c:pt>
                <c:pt idx="114">
                  <c:v>53.1814818</c:v>
                </c:pt>
                <c:pt idx="115">
                  <c:v>53.1814818</c:v>
                </c:pt>
                <c:pt idx="116">
                  <c:v>53.1814818</c:v>
                </c:pt>
                <c:pt idx="117">
                  <c:v>53.1814818</c:v>
                </c:pt>
                <c:pt idx="118">
                  <c:v>53.1814818</c:v>
                </c:pt>
                <c:pt idx="119">
                  <c:v>53.1814818</c:v>
                </c:pt>
                <c:pt idx="120">
                  <c:v>53.1814818</c:v>
                </c:pt>
                <c:pt idx="121">
                  <c:v>53.1814818</c:v>
                </c:pt>
                <c:pt idx="122">
                  <c:v>53.1814818</c:v>
                </c:pt>
                <c:pt idx="123">
                  <c:v>53.1814818</c:v>
                </c:pt>
                <c:pt idx="124">
                  <c:v>53.1814818</c:v>
                </c:pt>
                <c:pt idx="125">
                  <c:v>53.1814818</c:v>
                </c:pt>
                <c:pt idx="126">
                  <c:v>53.1814818</c:v>
                </c:pt>
                <c:pt idx="127">
                  <c:v>53.1814818</c:v>
                </c:pt>
                <c:pt idx="128">
                  <c:v>53.1814818</c:v>
                </c:pt>
                <c:pt idx="129">
                  <c:v>53.1814818</c:v>
                </c:pt>
                <c:pt idx="130">
                  <c:v>53.1814818</c:v>
                </c:pt>
                <c:pt idx="131">
                  <c:v>53.1814818</c:v>
                </c:pt>
                <c:pt idx="132">
                  <c:v>53.1814818</c:v>
                </c:pt>
                <c:pt idx="133">
                  <c:v>53.1814818</c:v>
                </c:pt>
                <c:pt idx="134">
                  <c:v>53.1814818</c:v>
                </c:pt>
                <c:pt idx="135">
                  <c:v>53.1814818</c:v>
                </c:pt>
                <c:pt idx="136">
                  <c:v>53.1814818</c:v>
                </c:pt>
                <c:pt idx="137">
                  <c:v>53.1814818</c:v>
                </c:pt>
                <c:pt idx="138">
                  <c:v>53.1814818</c:v>
                </c:pt>
                <c:pt idx="139">
                  <c:v>53.1814818</c:v>
                </c:pt>
                <c:pt idx="140">
                  <c:v>53.1814818</c:v>
                </c:pt>
                <c:pt idx="141">
                  <c:v>53.1814818</c:v>
                </c:pt>
                <c:pt idx="142">
                  <c:v>53.1814818</c:v>
                </c:pt>
                <c:pt idx="143">
                  <c:v>53.1814818</c:v>
                </c:pt>
                <c:pt idx="144">
                  <c:v>53.1814818</c:v>
                </c:pt>
                <c:pt idx="145">
                  <c:v>53.1814818</c:v>
                </c:pt>
                <c:pt idx="146">
                  <c:v>53.1814818</c:v>
                </c:pt>
                <c:pt idx="147">
                  <c:v>53.1814818</c:v>
                </c:pt>
                <c:pt idx="148">
                  <c:v>53.1814818</c:v>
                </c:pt>
                <c:pt idx="149">
                  <c:v>53.1814818</c:v>
                </c:pt>
                <c:pt idx="150">
                  <c:v>53.1814818</c:v>
                </c:pt>
                <c:pt idx="151">
                  <c:v>53.1814818</c:v>
                </c:pt>
                <c:pt idx="152">
                  <c:v>53.1814818</c:v>
                </c:pt>
                <c:pt idx="153">
                  <c:v>53.1814818</c:v>
                </c:pt>
                <c:pt idx="154">
                  <c:v>53.1814818</c:v>
                </c:pt>
                <c:pt idx="155">
                  <c:v>53.1814818</c:v>
                </c:pt>
                <c:pt idx="156">
                  <c:v>53.1814818</c:v>
                </c:pt>
                <c:pt idx="157">
                  <c:v>53.1814818</c:v>
                </c:pt>
                <c:pt idx="158">
                  <c:v>53.1814818</c:v>
                </c:pt>
                <c:pt idx="159">
                  <c:v>53.1814818</c:v>
                </c:pt>
                <c:pt idx="160">
                  <c:v>53.1814818</c:v>
                </c:pt>
                <c:pt idx="161">
                  <c:v>53.1814818</c:v>
                </c:pt>
                <c:pt idx="162">
                  <c:v>53.1814818</c:v>
                </c:pt>
                <c:pt idx="163">
                  <c:v>53.1814818</c:v>
                </c:pt>
                <c:pt idx="164">
                  <c:v>53.1814818</c:v>
                </c:pt>
                <c:pt idx="165">
                  <c:v>53.1814818</c:v>
                </c:pt>
                <c:pt idx="166">
                  <c:v>53.1814818</c:v>
                </c:pt>
                <c:pt idx="167">
                  <c:v>53.1814818</c:v>
                </c:pt>
                <c:pt idx="168">
                  <c:v>53.1814818</c:v>
                </c:pt>
                <c:pt idx="169">
                  <c:v>53.1814818</c:v>
                </c:pt>
                <c:pt idx="170">
                  <c:v>53.1814818</c:v>
                </c:pt>
                <c:pt idx="171">
                  <c:v>53.1814818</c:v>
                </c:pt>
                <c:pt idx="172">
                  <c:v>53.1814818</c:v>
                </c:pt>
                <c:pt idx="173">
                  <c:v>53.1814818</c:v>
                </c:pt>
                <c:pt idx="174">
                  <c:v>53.1814818</c:v>
                </c:pt>
                <c:pt idx="175">
                  <c:v>53.1814818</c:v>
                </c:pt>
                <c:pt idx="176">
                  <c:v>53.1814818</c:v>
                </c:pt>
                <c:pt idx="177">
                  <c:v>53.1814818</c:v>
                </c:pt>
                <c:pt idx="178">
                  <c:v>53.1814818</c:v>
                </c:pt>
                <c:pt idx="179">
                  <c:v>53.1814818</c:v>
                </c:pt>
                <c:pt idx="180">
                  <c:v>53.1814818</c:v>
                </c:pt>
                <c:pt idx="181">
                  <c:v>53.1814818</c:v>
                </c:pt>
                <c:pt idx="182">
                  <c:v>53.1814818</c:v>
                </c:pt>
                <c:pt idx="183">
                  <c:v>53.1814818</c:v>
                </c:pt>
                <c:pt idx="184">
                  <c:v>53.1814818</c:v>
                </c:pt>
                <c:pt idx="185">
                  <c:v>53.1814818</c:v>
                </c:pt>
                <c:pt idx="186">
                  <c:v>53.1814818</c:v>
                </c:pt>
                <c:pt idx="187">
                  <c:v>53.1814818</c:v>
                </c:pt>
                <c:pt idx="188">
                  <c:v>53.1814818</c:v>
                </c:pt>
                <c:pt idx="189">
                  <c:v>53.1814818</c:v>
                </c:pt>
                <c:pt idx="190">
                  <c:v>53.1814818</c:v>
                </c:pt>
                <c:pt idx="191">
                  <c:v>53.1814818</c:v>
                </c:pt>
                <c:pt idx="192">
                  <c:v>53.1814818</c:v>
                </c:pt>
                <c:pt idx="193">
                  <c:v>53.1814818</c:v>
                </c:pt>
                <c:pt idx="194">
                  <c:v>53.1814818</c:v>
                </c:pt>
                <c:pt idx="195">
                  <c:v>53.1814818</c:v>
                </c:pt>
                <c:pt idx="196">
                  <c:v>53.1814818</c:v>
                </c:pt>
                <c:pt idx="197">
                  <c:v>53.1814818</c:v>
                </c:pt>
                <c:pt idx="198">
                  <c:v>53.1814818</c:v>
                </c:pt>
                <c:pt idx="199">
                  <c:v>53.1814818</c:v>
                </c:pt>
                <c:pt idx="200">
                  <c:v>53.1814818</c:v>
                </c:pt>
                <c:pt idx="201">
                  <c:v>53.1814818</c:v>
                </c:pt>
                <c:pt idx="202">
                  <c:v>53.1814818</c:v>
                </c:pt>
                <c:pt idx="203">
                  <c:v>53.1814818</c:v>
                </c:pt>
                <c:pt idx="204">
                  <c:v>53.1814818</c:v>
                </c:pt>
                <c:pt idx="205">
                  <c:v>53.1814818</c:v>
                </c:pt>
                <c:pt idx="206">
                  <c:v>53.1814818</c:v>
                </c:pt>
                <c:pt idx="207">
                  <c:v>53.1814818</c:v>
                </c:pt>
                <c:pt idx="208">
                  <c:v>53.1814818</c:v>
                </c:pt>
                <c:pt idx="209">
                  <c:v>53.1814818</c:v>
                </c:pt>
                <c:pt idx="210">
                  <c:v>53.1814818</c:v>
                </c:pt>
                <c:pt idx="211">
                  <c:v>53.1814818</c:v>
                </c:pt>
                <c:pt idx="212">
                  <c:v>53.1814818</c:v>
                </c:pt>
                <c:pt idx="213">
                  <c:v>53.1814818</c:v>
                </c:pt>
                <c:pt idx="214">
                  <c:v>53.1814818</c:v>
                </c:pt>
                <c:pt idx="215">
                  <c:v>53.1814818</c:v>
                </c:pt>
                <c:pt idx="216">
                  <c:v>53.1814818</c:v>
                </c:pt>
                <c:pt idx="217">
                  <c:v>53.1814818</c:v>
                </c:pt>
                <c:pt idx="218">
                  <c:v>53.1814818</c:v>
                </c:pt>
                <c:pt idx="219">
                  <c:v>53.1814818</c:v>
                </c:pt>
                <c:pt idx="220">
                  <c:v>53.1814818</c:v>
                </c:pt>
                <c:pt idx="221">
                  <c:v>53.1814818</c:v>
                </c:pt>
                <c:pt idx="222">
                  <c:v>53.1814818</c:v>
                </c:pt>
                <c:pt idx="223">
                  <c:v>53.1814818</c:v>
                </c:pt>
                <c:pt idx="224">
                  <c:v>53.1814818</c:v>
                </c:pt>
                <c:pt idx="225">
                  <c:v>53.1814818</c:v>
                </c:pt>
                <c:pt idx="226">
                  <c:v>53.1814818</c:v>
                </c:pt>
                <c:pt idx="227">
                  <c:v>53.1814818</c:v>
                </c:pt>
                <c:pt idx="228">
                  <c:v>53.1814818</c:v>
                </c:pt>
                <c:pt idx="229">
                  <c:v>53.1814818</c:v>
                </c:pt>
                <c:pt idx="230">
                  <c:v>53.1814818</c:v>
                </c:pt>
                <c:pt idx="231">
                  <c:v>53.1814818</c:v>
                </c:pt>
                <c:pt idx="232">
                  <c:v>53.1814818</c:v>
                </c:pt>
                <c:pt idx="233">
                  <c:v>53.1814818</c:v>
                </c:pt>
                <c:pt idx="234">
                  <c:v>53.1814818</c:v>
                </c:pt>
                <c:pt idx="235">
                  <c:v>53.1814818</c:v>
                </c:pt>
                <c:pt idx="236">
                  <c:v>53.1814818</c:v>
                </c:pt>
                <c:pt idx="237">
                  <c:v>53.1814818</c:v>
                </c:pt>
                <c:pt idx="238">
                  <c:v>53.1814818</c:v>
                </c:pt>
                <c:pt idx="239">
                  <c:v>53.1814818</c:v>
                </c:pt>
                <c:pt idx="240">
                  <c:v>53.1814818</c:v>
                </c:pt>
                <c:pt idx="241">
                  <c:v>53.1814818</c:v>
                </c:pt>
                <c:pt idx="242">
                  <c:v>53.1814818</c:v>
                </c:pt>
                <c:pt idx="243">
                  <c:v>53.1814818</c:v>
                </c:pt>
                <c:pt idx="244">
                  <c:v>53.1814818</c:v>
                </c:pt>
                <c:pt idx="245">
                  <c:v>53.1814818</c:v>
                </c:pt>
                <c:pt idx="246">
                  <c:v>53.1814818</c:v>
                </c:pt>
                <c:pt idx="247">
                  <c:v>53.1814818</c:v>
                </c:pt>
                <c:pt idx="248">
                  <c:v>53.1814818</c:v>
                </c:pt>
                <c:pt idx="249">
                  <c:v>53.1814818</c:v>
                </c:pt>
                <c:pt idx="250">
                  <c:v>53.1814818</c:v>
                </c:pt>
                <c:pt idx="251">
                  <c:v>53.1814818</c:v>
                </c:pt>
                <c:pt idx="252">
                  <c:v>53.1814818</c:v>
                </c:pt>
                <c:pt idx="253">
                  <c:v>53.1814818</c:v>
                </c:pt>
                <c:pt idx="254">
                  <c:v>53.1814818</c:v>
                </c:pt>
                <c:pt idx="255">
                  <c:v>53.1814818</c:v>
                </c:pt>
                <c:pt idx="256">
                  <c:v>53.1814818</c:v>
                </c:pt>
                <c:pt idx="257">
                  <c:v>53.1814818</c:v>
                </c:pt>
                <c:pt idx="258">
                  <c:v>53.1814818</c:v>
                </c:pt>
                <c:pt idx="259">
                  <c:v>53.1814818</c:v>
                </c:pt>
                <c:pt idx="260">
                  <c:v>53.1814818</c:v>
                </c:pt>
                <c:pt idx="261">
                  <c:v>53.1814818</c:v>
                </c:pt>
                <c:pt idx="262">
                  <c:v>53.1814818</c:v>
                </c:pt>
                <c:pt idx="263">
                  <c:v>53.1814818</c:v>
                </c:pt>
                <c:pt idx="264">
                  <c:v>53.1814818</c:v>
                </c:pt>
                <c:pt idx="265">
                  <c:v>53.1814818</c:v>
                </c:pt>
                <c:pt idx="266">
                  <c:v>53.1814818</c:v>
                </c:pt>
                <c:pt idx="267">
                  <c:v>53.1814818</c:v>
                </c:pt>
                <c:pt idx="268">
                  <c:v>53.1814818</c:v>
                </c:pt>
                <c:pt idx="269">
                  <c:v>53.1814818</c:v>
                </c:pt>
                <c:pt idx="270">
                  <c:v>53.1814818</c:v>
                </c:pt>
                <c:pt idx="271">
                  <c:v>53.1814818</c:v>
                </c:pt>
                <c:pt idx="272">
                  <c:v>53.1814818</c:v>
                </c:pt>
                <c:pt idx="273">
                  <c:v>53.1814818</c:v>
                </c:pt>
                <c:pt idx="274">
                  <c:v>53.1814818</c:v>
                </c:pt>
                <c:pt idx="275">
                  <c:v>53.1814818</c:v>
                </c:pt>
                <c:pt idx="276">
                  <c:v>53.1814818</c:v>
                </c:pt>
                <c:pt idx="277">
                  <c:v>53.1814818</c:v>
                </c:pt>
                <c:pt idx="278">
                  <c:v>53.1814818</c:v>
                </c:pt>
                <c:pt idx="279">
                  <c:v>53.1814818</c:v>
                </c:pt>
                <c:pt idx="280">
                  <c:v>53.1814818</c:v>
                </c:pt>
                <c:pt idx="281">
                  <c:v>53.1814818</c:v>
                </c:pt>
                <c:pt idx="282">
                  <c:v>53.1814818</c:v>
                </c:pt>
                <c:pt idx="283">
                  <c:v>53.1814818</c:v>
                </c:pt>
                <c:pt idx="284">
                  <c:v>53.1814818</c:v>
                </c:pt>
                <c:pt idx="285">
                  <c:v>53.1814818</c:v>
                </c:pt>
                <c:pt idx="286">
                  <c:v>53.1814818</c:v>
                </c:pt>
                <c:pt idx="287">
                  <c:v>53.1814818</c:v>
                </c:pt>
                <c:pt idx="288">
                  <c:v>53.1814818</c:v>
                </c:pt>
                <c:pt idx="289">
                  <c:v>53.1814818</c:v>
                </c:pt>
                <c:pt idx="290">
                  <c:v>53.1814818</c:v>
                </c:pt>
                <c:pt idx="291">
                  <c:v>53.1814818</c:v>
                </c:pt>
                <c:pt idx="292">
                  <c:v>53.1814818</c:v>
                </c:pt>
                <c:pt idx="293">
                  <c:v>53.1814818</c:v>
                </c:pt>
                <c:pt idx="294">
                  <c:v>53.1814818</c:v>
                </c:pt>
                <c:pt idx="295">
                  <c:v>53.1814818</c:v>
                </c:pt>
                <c:pt idx="296">
                  <c:v>53.1814818</c:v>
                </c:pt>
                <c:pt idx="297">
                  <c:v>53.1814818</c:v>
                </c:pt>
                <c:pt idx="298">
                  <c:v>53.1814818</c:v>
                </c:pt>
                <c:pt idx="299">
                  <c:v>53.1814818</c:v>
                </c:pt>
                <c:pt idx="300">
                  <c:v>53.1814818</c:v>
                </c:pt>
                <c:pt idx="301">
                  <c:v>53.1814818</c:v>
                </c:pt>
                <c:pt idx="302">
                  <c:v>53.1814818</c:v>
                </c:pt>
                <c:pt idx="303">
                  <c:v>53.1814818</c:v>
                </c:pt>
                <c:pt idx="304">
                  <c:v>53.1814818</c:v>
                </c:pt>
                <c:pt idx="305">
                  <c:v>53.1814818</c:v>
                </c:pt>
                <c:pt idx="306">
                  <c:v>53.1814818</c:v>
                </c:pt>
                <c:pt idx="307">
                  <c:v>53.1814818</c:v>
                </c:pt>
                <c:pt idx="308">
                  <c:v>53.1814818</c:v>
                </c:pt>
                <c:pt idx="309">
                  <c:v>53.1814818</c:v>
                </c:pt>
                <c:pt idx="310">
                  <c:v>53.1814818</c:v>
                </c:pt>
                <c:pt idx="311">
                  <c:v>53.1814818</c:v>
                </c:pt>
                <c:pt idx="312">
                  <c:v>53.1814818</c:v>
                </c:pt>
                <c:pt idx="313">
                  <c:v>53.1814818</c:v>
                </c:pt>
                <c:pt idx="314">
                  <c:v>53.1814818</c:v>
                </c:pt>
                <c:pt idx="315">
                  <c:v>53.1814818</c:v>
                </c:pt>
                <c:pt idx="316">
                  <c:v>53.1814818</c:v>
                </c:pt>
                <c:pt idx="317">
                  <c:v>53.1814818</c:v>
                </c:pt>
                <c:pt idx="318">
                  <c:v>53.1814818</c:v>
                </c:pt>
                <c:pt idx="319">
                  <c:v>53.1814818</c:v>
                </c:pt>
                <c:pt idx="320">
                  <c:v>53.1814818</c:v>
                </c:pt>
                <c:pt idx="321">
                  <c:v>53.1814818</c:v>
                </c:pt>
                <c:pt idx="322">
                  <c:v>53.1814818</c:v>
                </c:pt>
                <c:pt idx="323">
                  <c:v>53.1814818</c:v>
                </c:pt>
                <c:pt idx="324">
                  <c:v>53.1814818</c:v>
                </c:pt>
                <c:pt idx="325">
                  <c:v>53.1814818</c:v>
                </c:pt>
                <c:pt idx="326">
                  <c:v>53.1814818</c:v>
                </c:pt>
                <c:pt idx="327">
                  <c:v>53.1814818</c:v>
                </c:pt>
                <c:pt idx="328">
                  <c:v>53.1814818</c:v>
                </c:pt>
                <c:pt idx="329">
                  <c:v>53.1814818</c:v>
                </c:pt>
                <c:pt idx="330">
                  <c:v>53.1814818</c:v>
                </c:pt>
                <c:pt idx="331">
                  <c:v>53.1814818</c:v>
                </c:pt>
                <c:pt idx="332">
                  <c:v>53.1814818</c:v>
                </c:pt>
                <c:pt idx="333">
                  <c:v>53.1814818</c:v>
                </c:pt>
                <c:pt idx="334">
                  <c:v>53.1814818</c:v>
                </c:pt>
                <c:pt idx="335">
                  <c:v>53.1814818</c:v>
                </c:pt>
                <c:pt idx="336">
                  <c:v>53.1814818</c:v>
                </c:pt>
                <c:pt idx="337">
                  <c:v>53.1814818</c:v>
                </c:pt>
                <c:pt idx="338">
                  <c:v>53.1814818</c:v>
                </c:pt>
                <c:pt idx="339">
                  <c:v>53.1814818</c:v>
                </c:pt>
                <c:pt idx="340">
                  <c:v>53.1814818</c:v>
                </c:pt>
                <c:pt idx="341">
                  <c:v>53.1814818</c:v>
                </c:pt>
                <c:pt idx="342">
                  <c:v>53.1814818</c:v>
                </c:pt>
                <c:pt idx="343">
                  <c:v>53.1814818</c:v>
                </c:pt>
                <c:pt idx="344">
                  <c:v>53.1814818</c:v>
                </c:pt>
                <c:pt idx="345">
                  <c:v>53.1814818</c:v>
                </c:pt>
                <c:pt idx="346">
                  <c:v>53.1814818</c:v>
                </c:pt>
                <c:pt idx="347">
                  <c:v>53.1814818</c:v>
                </c:pt>
                <c:pt idx="348">
                  <c:v>53.1814818</c:v>
                </c:pt>
                <c:pt idx="349">
                  <c:v>53.1814818</c:v>
                </c:pt>
                <c:pt idx="350">
                  <c:v>53.1814818</c:v>
                </c:pt>
                <c:pt idx="351">
                  <c:v>53.1814818</c:v>
                </c:pt>
                <c:pt idx="352">
                  <c:v>53.1814818</c:v>
                </c:pt>
                <c:pt idx="353">
                  <c:v>53.1814818</c:v>
                </c:pt>
                <c:pt idx="354">
                  <c:v>53.1814818</c:v>
                </c:pt>
                <c:pt idx="355">
                  <c:v>53.1814818</c:v>
                </c:pt>
                <c:pt idx="356">
                  <c:v>53.1814818</c:v>
                </c:pt>
                <c:pt idx="357">
                  <c:v>53.1814818</c:v>
                </c:pt>
                <c:pt idx="358">
                  <c:v>53.1814818</c:v>
                </c:pt>
                <c:pt idx="359">
                  <c:v>53.1814818</c:v>
                </c:pt>
                <c:pt idx="360">
                  <c:v>53.1814818</c:v>
                </c:pt>
                <c:pt idx="361">
                  <c:v>53.1814818</c:v>
                </c:pt>
                <c:pt idx="362">
                  <c:v>53.1814818</c:v>
                </c:pt>
                <c:pt idx="363">
                  <c:v>53.1814818</c:v>
                </c:pt>
                <c:pt idx="364">
                  <c:v>53.1814818</c:v>
                </c:pt>
                <c:pt idx="365">
                  <c:v>53.1814818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ED-46AE-BE4D-7CE16EFBB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8119168"/>
        <c:axId val="1332188864"/>
      </c:lineChart>
      <c:catAx>
        <c:axId val="14181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2188864"/>
        <c:crosses val="autoZero"/>
        <c:auto val="1"/>
        <c:lblAlgn val="ctr"/>
        <c:lblOffset val="100"/>
        <c:noMultiLvlLbl val="0"/>
      </c:catAx>
      <c:valAx>
        <c:axId val="133218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81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R1234yf</a:t>
            </a:r>
            <a:r>
              <a:rPr lang="fr-FR" baseline="0" dirty="0"/>
              <a:t> Marrakech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'Air Variable R1234yf Maroc'!$BD$1</c:f>
              <c:strCache>
                <c:ptCount val="1"/>
                <c:pt idx="0">
                  <c:v>Wm HP Flotante(KJ/kg)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'Air Variable R1234yf Maroc'!$A$2:$A$367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cat>
          <c:val>
            <c:numRef>
              <c:f>'Air Variable R1234yf Maroc'!$BD$2:$BD$367</c:f>
              <c:numCache>
                <c:formatCode>General</c:formatCode>
                <c:ptCount val="366"/>
                <c:pt idx="0">
                  <c:v>31.740577731526749</c:v>
                </c:pt>
                <c:pt idx="1">
                  <c:v>33.355411477789865</c:v>
                </c:pt>
                <c:pt idx="2">
                  <c:v>32.978458498673575</c:v>
                </c:pt>
                <c:pt idx="3">
                  <c:v>32.732074202035669</c:v>
                </c:pt>
                <c:pt idx="4">
                  <c:v>29.825773181241065</c:v>
                </c:pt>
                <c:pt idx="5">
                  <c:v>31.972016060399707</c:v>
                </c:pt>
                <c:pt idx="6">
                  <c:v>32.125795713400585</c:v>
                </c:pt>
                <c:pt idx="7">
                  <c:v>32.551342920011493</c:v>
                </c:pt>
                <c:pt idx="8">
                  <c:v>31.721249522193627</c:v>
                </c:pt>
                <c:pt idx="9">
                  <c:v>32.298308263959186</c:v>
                </c:pt>
                <c:pt idx="10">
                  <c:v>33.115397801238871</c:v>
                </c:pt>
                <c:pt idx="11">
                  <c:v>33.650474104119816</c:v>
                </c:pt>
                <c:pt idx="12">
                  <c:v>34.374345900628946</c:v>
                </c:pt>
                <c:pt idx="13">
                  <c:v>33.538254820863656</c:v>
                </c:pt>
                <c:pt idx="14">
                  <c:v>33.294329602334471</c:v>
                </c:pt>
                <c:pt idx="15">
                  <c:v>32.617995107740455</c:v>
                </c:pt>
                <c:pt idx="16">
                  <c:v>33.397659641943406</c:v>
                </c:pt>
                <c:pt idx="17">
                  <c:v>34.073901143921013</c:v>
                </c:pt>
                <c:pt idx="18">
                  <c:v>29.765881012260738</c:v>
                </c:pt>
                <c:pt idx="19">
                  <c:v>29.725920419295434</c:v>
                </c:pt>
                <c:pt idx="20">
                  <c:v>31.605145496266488</c:v>
                </c:pt>
                <c:pt idx="21">
                  <c:v>33.299030589742237</c:v>
                </c:pt>
                <c:pt idx="22">
                  <c:v>34.43883896380698</c:v>
                </c:pt>
                <c:pt idx="23">
                  <c:v>35.015804857001527</c:v>
                </c:pt>
                <c:pt idx="24">
                  <c:v>34.268225255450467</c:v>
                </c:pt>
                <c:pt idx="25">
                  <c:v>33.832343932325891</c:v>
                </c:pt>
                <c:pt idx="26">
                  <c:v>33.720495293127492</c:v>
                </c:pt>
                <c:pt idx="27">
                  <c:v>33.617767053781833</c:v>
                </c:pt>
                <c:pt idx="28">
                  <c:v>33.15782822803088</c:v>
                </c:pt>
                <c:pt idx="29">
                  <c:v>33.52889291073155</c:v>
                </c:pt>
                <c:pt idx="30">
                  <c:v>32.760558110310463</c:v>
                </c:pt>
                <c:pt idx="31">
                  <c:v>33.091811431780862</c:v>
                </c:pt>
                <c:pt idx="32">
                  <c:v>33.186097298399893</c:v>
                </c:pt>
                <c:pt idx="33">
                  <c:v>33.233180635591793</c:v>
                </c:pt>
                <c:pt idx="34">
                  <c:v>32.46553236413957</c:v>
                </c:pt>
                <c:pt idx="35">
                  <c:v>31.386827270281383</c:v>
                </c:pt>
                <c:pt idx="36">
                  <c:v>32.312660928792319</c:v>
                </c:pt>
                <c:pt idx="37">
                  <c:v>33.063494670509421</c:v>
                </c:pt>
                <c:pt idx="38">
                  <c:v>32.959544070918575</c:v>
                </c:pt>
                <c:pt idx="39">
                  <c:v>29.765881012260738</c:v>
                </c:pt>
                <c:pt idx="40">
                  <c:v>29.890590411485348</c:v>
                </c:pt>
                <c:pt idx="41">
                  <c:v>32.413028926025902</c:v>
                </c:pt>
                <c:pt idx="42">
                  <c:v>34.217398142213</c:v>
                </c:pt>
                <c:pt idx="43">
                  <c:v>35.460246031350863</c:v>
                </c:pt>
                <c:pt idx="44">
                  <c:v>35.976990936546876</c:v>
                </c:pt>
                <c:pt idx="45">
                  <c:v>33.101247172006637</c:v>
                </c:pt>
                <c:pt idx="46">
                  <c:v>32.307877106701142</c:v>
                </c:pt>
                <c:pt idx="47">
                  <c:v>32.807999423473198</c:v>
                </c:pt>
                <c:pt idx="48">
                  <c:v>34.194279124964666</c:v>
                </c:pt>
                <c:pt idx="49">
                  <c:v>32.770049559412932</c:v>
                </c:pt>
                <c:pt idx="50">
                  <c:v>32.992640142553192</c:v>
                </c:pt>
                <c:pt idx="51">
                  <c:v>34.152640027948536</c:v>
                </c:pt>
                <c:pt idx="52">
                  <c:v>33.33662419880158</c:v>
                </c:pt>
                <c:pt idx="53">
                  <c:v>30.416543858874707</c:v>
                </c:pt>
                <c:pt idx="54">
                  <c:v>29.770874259153437</c:v>
                </c:pt>
                <c:pt idx="55">
                  <c:v>32.959544070918575</c:v>
                </c:pt>
                <c:pt idx="56">
                  <c:v>29.980224160734739</c:v>
                </c:pt>
                <c:pt idx="57">
                  <c:v>28.637137956858265</c:v>
                </c:pt>
                <c:pt idx="58">
                  <c:v>30.623682926745676</c:v>
                </c:pt>
                <c:pt idx="59">
                  <c:v>31.367381838709349</c:v>
                </c:pt>
                <c:pt idx="60">
                  <c:v>30.933056161655347</c:v>
                </c:pt>
                <c:pt idx="61">
                  <c:v>30.638451305068912</c:v>
                </c:pt>
                <c:pt idx="62">
                  <c:v>30.183899621477934</c:v>
                </c:pt>
                <c:pt idx="63">
                  <c:v>32.432126673947323</c:v>
                </c:pt>
                <c:pt idx="64">
                  <c:v>32.216908564854585</c:v>
                </c:pt>
                <c:pt idx="65">
                  <c:v>33.669155133213962</c:v>
                </c:pt>
                <c:pt idx="66">
                  <c:v>31.658388525215152</c:v>
                </c:pt>
                <c:pt idx="67">
                  <c:v>29.690933579213219</c:v>
                </c:pt>
                <c:pt idx="68">
                  <c:v>30.594135266428349</c:v>
                </c:pt>
                <c:pt idx="69">
                  <c:v>29.780859534924907</c:v>
                </c:pt>
                <c:pt idx="70">
                  <c:v>32.708326655085138</c:v>
                </c:pt>
                <c:pt idx="71">
                  <c:v>33.636459173533481</c:v>
                </c:pt>
                <c:pt idx="72">
                  <c:v>32.413028926025902</c:v>
                </c:pt>
                <c:pt idx="73">
                  <c:v>32.770049559412932</c:v>
                </c:pt>
                <c:pt idx="74">
                  <c:v>35.333646917346456</c:v>
                </c:pt>
                <c:pt idx="75">
                  <c:v>36.951186297970821</c:v>
                </c:pt>
                <c:pt idx="76">
                  <c:v>37.056325173464316</c:v>
                </c:pt>
                <c:pt idx="77">
                  <c:v>35.66756419938465</c:v>
                </c:pt>
                <c:pt idx="78">
                  <c:v>36.289004331153762</c:v>
                </c:pt>
                <c:pt idx="79">
                  <c:v>33.308431373632104</c:v>
                </c:pt>
                <c:pt idx="80">
                  <c:v>31.060267513484579</c:v>
                </c:pt>
                <c:pt idx="81">
                  <c:v>32.632267550832999</c:v>
                </c:pt>
                <c:pt idx="82">
                  <c:v>33.673824400384504</c:v>
                </c:pt>
                <c:pt idx="83">
                  <c:v>30.436302105551817</c:v>
                </c:pt>
                <c:pt idx="84">
                  <c:v>28.850335736277689</c:v>
                </c:pt>
                <c:pt idx="85">
                  <c:v>27.900692128502122</c:v>
                </c:pt>
                <c:pt idx="86">
                  <c:v>31.172573698256105</c:v>
                </c:pt>
                <c:pt idx="87">
                  <c:v>32.931160493617412</c:v>
                </c:pt>
                <c:pt idx="88">
                  <c:v>29.254434738713083</c:v>
                </c:pt>
                <c:pt idx="89">
                  <c:v>31.333336858898111</c:v>
                </c:pt>
                <c:pt idx="90">
                  <c:v>32.33179222223238</c:v>
                </c:pt>
                <c:pt idx="91">
                  <c:v>32.144989362998459</c:v>
                </c:pt>
                <c:pt idx="92">
                  <c:v>33.190807419623134</c:v>
                </c:pt>
                <c:pt idx="93">
                  <c:v>35.215815591643043</c:v>
                </c:pt>
                <c:pt idx="94">
                  <c:v>37.073826626892199</c:v>
                </c:pt>
                <c:pt idx="95">
                  <c:v>37.405177854770386</c:v>
                </c:pt>
                <c:pt idx="96">
                  <c:v>37.043195016892973</c:v>
                </c:pt>
                <c:pt idx="97">
                  <c:v>35.047675558857911</c:v>
                </c:pt>
                <c:pt idx="98">
                  <c:v>32.298308263959186</c:v>
                </c:pt>
                <c:pt idx="99">
                  <c:v>34.535433753752905</c:v>
                </c:pt>
                <c:pt idx="100">
                  <c:v>37.665194267528193</c:v>
                </c:pt>
                <c:pt idx="101">
                  <c:v>37.574346589380525</c:v>
                </c:pt>
                <c:pt idx="102">
                  <c:v>37.777436699596528</c:v>
                </c:pt>
                <c:pt idx="103">
                  <c:v>36.337861479531277</c:v>
                </c:pt>
                <c:pt idx="104">
                  <c:v>36.399975203862411</c:v>
                </c:pt>
                <c:pt idx="105">
                  <c:v>36.652079991143253</c:v>
                </c:pt>
                <c:pt idx="106">
                  <c:v>37.617628608186031</c:v>
                </c:pt>
                <c:pt idx="107">
                  <c:v>36.850218732566283</c:v>
                </c:pt>
                <c:pt idx="108">
                  <c:v>35.50087341877358</c:v>
                </c:pt>
                <c:pt idx="109">
                  <c:v>34.883564124918657</c:v>
                </c:pt>
                <c:pt idx="110">
                  <c:v>31.730914428848539</c:v>
                </c:pt>
                <c:pt idx="111">
                  <c:v>32.665555964610071</c:v>
                </c:pt>
                <c:pt idx="112">
                  <c:v>35.079527028721294</c:v>
                </c:pt>
                <c:pt idx="113">
                  <c:v>34.540029172920974</c:v>
                </c:pt>
                <c:pt idx="114">
                  <c:v>35.685552760634572</c:v>
                </c:pt>
                <c:pt idx="115">
                  <c:v>33.355411477789865</c:v>
                </c:pt>
                <c:pt idx="116">
                  <c:v>32.617995107740455</c:v>
                </c:pt>
                <c:pt idx="117">
                  <c:v>31.391687623458331</c:v>
                </c:pt>
                <c:pt idx="118">
                  <c:v>30.074695040525228</c:v>
                </c:pt>
                <c:pt idx="119">
                  <c:v>29.600876010627893</c:v>
                </c:pt>
                <c:pt idx="120">
                  <c:v>32.221699979856083</c:v>
                </c:pt>
                <c:pt idx="121">
                  <c:v>33.743815892598008</c:v>
                </c:pt>
                <c:pt idx="122">
                  <c:v>34.180402978525088</c:v>
                </c:pt>
                <c:pt idx="123">
                  <c:v>36.168882504427572</c:v>
                </c:pt>
                <c:pt idx="124">
                  <c:v>36.766656006648553</c:v>
                </c:pt>
                <c:pt idx="125">
                  <c:v>36.616773027178425</c:v>
                </c:pt>
                <c:pt idx="126">
                  <c:v>35.891971928384621</c:v>
                </c:pt>
                <c:pt idx="127">
                  <c:v>37.366055483340752</c:v>
                </c:pt>
                <c:pt idx="128">
                  <c:v>38.445427254975307</c:v>
                </c:pt>
                <c:pt idx="129">
                  <c:v>37.932419240555554</c:v>
                </c:pt>
                <c:pt idx="130">
                  <c:v>37.518022267500228</c:v>
                </c:pt>
                <c:pt idx="131">
                  <c:v>36.643255580441796</c:v>
                </c:pt>
                <c:pt idx="132">
                  <c:v>37.178705259145119</c:v>
                </c:pt>
                <c:pt idx="133">
                  <c:v>36.581441203355439</c:v>
                </c:pt>
                <c:pt idx="134">
                  <c:v>35.102266306159144</c:v>
                </c:pt>
                <c:pt idx="135">
                  <c:v>33.818375317545083</c:v>
                </c:pt>
                <c:pt idx="136">
                  <c:v>34.240507293894304</c:v>
                </c:pt>
                <c:pt idx="137">
                  <c:v>34.489457900785432</c:v>
                </c:pt>
                <c:pt idx="138">
                  <c:v>33.105964445886549</c:v>
                </c:pt>
                <c:pt idx="139">
                  <c:v>32.101794651696636</c:v>
                </c:pt>
                <c:pt idx="140">
                  <c:v>33.006818206568944</c:v>
                </c:pt>
                <c:pt idx="141">
                  <c:v>33.985763773072165</c:v>
                </c:pt>
                <c:pt idx="142">
                  <c:v>34.540029172920974</c:v>
                </c:pt>
                <c:pt idx="143">
                  <c:v>34.815034103464335</c:v>
                </c:pt>
                <c:pt idx="144">
                  <c:v>34.231264816995363</c:v>
                </c:pt>
                <c:pt idx="145">
                  <c:v>36.806255807727631</c:v>
                </c:pt>
                <c:pt idx="146">
                  <c:v>37.729981323361748</c:v>
                </c:pt>
                <c:pt idx="147">
                  <c:v>38.560092074363084</c:v>
                </c:pt>
                <c:pt idx="148">
                  <c:v>38.86449943976541</c:v>
                </c:pt>
                <c:pt idx="149">
                  <c:v>40.050029234996302</c:v>
                </c:pt>
                <c:pt idx="150">
                  <c:v>39.162737248012327</c:v>
                </c:pt>
                <c:pt idx="151">
                  <c:v>38.923459374481403</c:v>
                </c:pt>
                <c:pt idx="152">
                  <c:v>38.86449943976541</c:v>
                </c:pt>
                <c:pt idx="153">
                  <c:v>38.086902842834476</c:v>
                </c:pt>
                <c:pt idx="154">
                  <c:v>37.261576091540917</c:v>
                </c:pt>
                <c:pt idx="155">
                  <c:v>37.1175531549938</c:v>
                </c:pt>
                <c:pt idx="156">
                  <c:v>38.682939346759582</c:v>
                </c:pt>
                <c:pt idx="157">
                  <c:v>38.031174619066526</c:v>
                </c:pt>
                <c:pt idx="158">
                  <c:v>35.918835254685781</c:v>
                </c:pt>
                <c:pt idx="159">
                  <c:v>35.306478585631467</c:v>
                </c:pt>
                <c:pt idx="160">
                  <c:v>34.677708686562312</c:v>
                </c:pt>
                <c:pt idx="161">
                  <c:v>34.272843534915886</c:v>
                </c:pt>
                <c:pt idx="162">
                  <c:v>34.842456723197714</c:v>
                </c:pt>
                <c:pt idx="163">
                  <c:v>34.847025784191558</c:v>
                </c:pt>
                <c:pt idx="164">
                  <c:v>37.05194884191215</c:v>
                </c:pt>
                <c:pt idx="165">
                  <c:v>37.660872045360684</c:v>
                </c:pt>
                <c:pt idx="166">
                  <c:v>37.755871855861564</c:v>
                </c:pt>
                <c:pt idx="167">
                  <c:v>37.196163356631061</c:v>
                </c:pt>
                <c:pt idx="168">
                  <c:v>38.022595275988571</c:v>
                </c:pt>
                <c:pt idx="169">
                  <c:v>37.065076674711428</c:v>
                </c:pt>
                <c:pt idx="170">
                  <c:v>34.851594452177814</c:v>
                </c:pt>
                <c:pt idx="171">
                  <c:v>35.311007620406684</c:v>
                </c:pt>
                <c:pt idx="172">
                  <c:v>37.850685108112756</c:v>
                </c:pt>
                <c:pt idx="173">
                  <c:v>39.087309879108219</c:v>
                </c:pt>
                <c:pt idx="174">
                  <c:v>40.519664776913935</c:v>
                </c:pt>
                <c:pt idx="175">
                  <c:v>39.683130991431767</c:v>
                </c:pt>
                <c:pt idx="176">
                  <c:v>38.112601639328233</c:v>
                </c:pt>
                <c:pt idx="177">
                  <c:v>34.572186081511724</c:v>
                </c:pt>
                <c:pt idx="178">
                  <c:v>34.203527915827287</c:v>
                </c:pt>
                <c:pt idx="179">
                  <c:v>35.36984942187037</c:v>
                </c:pt>
                <c:pt idx="180">
                  <c:v>37.003783630452176</c:v>
                </c:pt>
                <c:pt idx="181">
                  <c:v>37.457292334807221</c:v>
                </c:pt>
                <c:pt idx="182">
                  <c:v>37.807611294589471</c:v>
                </c:pt>
                <c:pt idx="183">
                  <c:v>38.775918966507945</c:v>
                </c:pt>
                <c:pt idx="184">
                  <c:v>38.44117504060938</c:v>
                </c:pt>
                <c:pt idx="185">
                  <c:v>39.579528237170251</c:v>
                </c:pt>
                <c:pt idx="186">
                  <c:v>38.923459374481403</c:v>
                </c:pt>
                <c:pt idx="187">
                  <c:v>36.990639528366216</c:v>
                </c:pt>
                <c:pt idx="188">
                  <c:v>36.337861479531277</c:v>
                </c:pt>
                <c:pt idx="189">
                  <c:v>36.630016051614078</c:v>
                </c:pt>
                <c:pt idx="190">
                  <c:v>38.927667930622356</c:v>
                </c:pt>
                <c:pt idx="191">
                  <c:v>41.00840915052872</c:v>
                </c:pt>
                <c:pt idx="192">
                  <c:v>41.666003562162103</c:v>
                </c:pt>
                <c:pt idx="193">
                  <c:v>41.630398023711749</c:v>
                </c:pt>
                <c:pt idx="194">
                  <c:v>40.44241786087543</c:v>
                </c:pt>
                <c:pt idx="195">
                  <c:v>40.029496677371036</c:v>
                </c:pt>
                <c:pt idx="196">
                  <c:v>39.053746893491535</c:v>
                </c:pt>
                <c:pt idx="197">
                  <c:v>39.346594809159463</c:v>
                </c:pt>
                <c:pt idx="198">
                  <c:v>40.242572131888828</c:v>
                </c:pt>
                <c:pt idx="199">
                  <c:v>40.915932115662258</c:v>
                </c:pt>
                <c:pt idx="200">
                  <c:v>40.988322387430991</c:v>
                </c:pt>
                <c:pt idx="201">
                  <c:v>39.633431337313787</c:v>
                </c:pt>
                <c:pt idx="202">
                  <c:v>39.488161098134938</c:v>
                </c:pt>
                <c:pt idx="203">
                  <c:v>40.70611897280876</c:v>
                </c:pt>
                <c:pt idx="204">
                  <c:v>42.102648894288521</c:v>
                </c:pt>
                <c:pt idx="205">
                  <c:v>41.989014386633414</c:v>
                </c:pt>
                <c:pt idx="206">
                  <c:v>41.060590707496743</c:v>
                </c:pt>
                <c:pt idx="207">
                  <c:v>39.658288009488722</c:v>
                </c:pt>
                <c:pt idx="208">
                  <c:v>39.258936718714537</c:v>
                </c:pt>
                <c:pt idx="209">
                  <c:v>39.313221076508341</c:v>
                </c:pt>
                <c:pt idx="210">
                  <c:v>39.732775894689318</c:v>
                </c:pt>
                <c:pt idx="211">
                  <c:v>40.89580205452669</c:v>
                </c:pt>
                <c:pt idx="212">
                  <c:v>41.292626574265014</c:v>
                </c:pt>
                <c:pt idx="213">
                  <c:v>40.617044892778793</c:v>
                </c:pt>
                <c:pt idx="214">
                  <c:v>40.556207813137796</c:v>
                </c:pt>
                <c:pt idx="215">
                  <c:v>41.519431268843825</c:v>
                </c:pt>
                <c:pt idx="216">
                  <c:v>41.228742935098765</c:v>
                </c:pt>
                <c:pt idx="217">
                  <c:v>39.533867695968304</c:v>
                </c:pt>
                <c:pt idx="218">
                  <c:v>39.980179854820719</c:v>
                </c:pt>
                <c:pt idx="219">
                  <c:v>39.74104472364823</c:v>
                </c:pt>
                <c:pt idx="220">
                  <c:v>39.996624864604733</c:v>
                </c:pt>
                <c:pt idx="221">
                  <c:v>40.51153994667262</c:v>
                </c:pt>
                <c:pt idx="222">
                  <c:v>41.463837737402294</c:v>
                </c:pt>
                <c:pt idx="223">
                  <c:v>41.128732208368895</c:v>
                </c:pt>
                <c:pt idx="224">
                  <c:v>40.835355363580398</c:v>
                </c:pt>
                <c:pt idx="225">
                  <c:v>39.425759667848531</c:v>
                </c:pt>
                <c:pt idx="226">
                  <c:v>37.773124501683455</c:v>
                </c:pt>
                <c:pt idx="227">
                  <c:v>40.160741281734488</c:v>
                </c:pt>
                <c:pt idx="228">
                  <c:v>40.847451483920388</c:v>
                </c:pt>
                <c:pt idx="229">
                  <c:v>41.725278764009069</c:v>
                </c:pt>
                <c:pt idx="230">
                  <c:v>41.717380267587899</c:v>
                </c:pt>
                <c:pt idx="231">
                  <c:v>40.466826363141649</c:v>
                </c:pt>
                <c:pt idx="232">
                  <c:v>39.699685374951692</c:v>
                </c:pt>
                <c:pt idx="233">
                  <c:v>39.856648750220423</c:v>
                </c:pt>
                <c:pt idx="234">
                  <c:v>37.798991908477156</c:v>
                </c:pt>
                <c:pt idx="235">
                  <c:v>37.113182244454919</c:v>
                </c:pt>
                <c:pt idx="236">
                  <c:v>38.948704976947049</c:v>
                </c:pt>
                <c:pt idx="237">
                  <c:v>39.91433910877921</c:v>
                </c:pt>
                <c:pt idx="238">
                  <c:v>39.583676912195692</c:v>
                </c:pt>
                <c:pt idx="239">
                  <c:v>38.31769390071463</c:v>
                </c:pt>
                <c:pt idx="240">
                  <c:v>37.712713258281177</c:v>
                </c:pt>
                <c:pt idx="241">
                  <c:v>36.563765967161338</c:v>
                </c:pt>
                <c:pt idx="242">
                  <c:v>38.185339733636823</c:v>
                </c:pt>
                <c:pt idx="243">
                  <c:v>38.754803504763402</c:v>
                </c:pt>
                <c:pt idx="244">
                  <c:v>38.564333551870249</c:v>
                </c:pt>
                <c:pt idx="245">
                  <c:v>39.196220826114001</c:v>
                </c:pt>
                <c:pt idx="246">
                  <c:v>38.116883426245302</c:v>
                </c:pt>
                <c:pt idx="247">
                  <c:v>39.258936718714537</c:v>
                </c:pt>
                <c:pt idx="248">
                  <c:v>39.612706984200223</c:v>
                </c:pt>
                <c:pt idx="249">
                  <c:v>39.798883965885501</c:v>
                </c:pt>
                <c:pt idx="250">
                  <c:v>39.233860661596758</c:v>
                </c:pt>
                <c:pt idx="251">
                  <c:v>36.200052462903784</c:v>
                </c:pt>
                <c:pt idx="252">
                  <c:v>36.682953196381803</c:v>
                </c:pt>
                <c:pt idx="253">
                  <c:v>35.66756419938465</c:v>
                </c:pt>
                <c:pt idx="254">
                  <c:v>34.203527915827287</c:v>
                </c:pt>
                <c:pt idx="255">
                  <c:v>36.293447836296806</c:v>
                </c:pt>
                <c:pt idx="256">
                  <c:v>37.500678581103102</c:v>
                </c:pt>
                <c:pt idx="257">
                  <c:v>38.784362472080453</c:v>
                </c:pt>
                <c:pt idx="258">
                  <c:v>38.856070473005936</c:v>
                </c:pt>
                <c:pt idx="259">
                  <c:v>37.487666762038835</c:v>
                </c:pt>
                <c:pt idx="260">
                  <c:v>35.676559261748913</c:v>
                </c:pt>
                <c:pt idx="261">
                  <c:v>36.208954659502368</c:v>
                </c:pt>
                <c:pt idx="262">
                  <c:v>35.685552760634572</c:v>
                </c:pt>
                <c:pt idx="263">
                  <c:v>35.896450125150849</c:v>
                </c:pt>
                <c:pt idx="264">
                  <c:v>35.324592373912516</c:v>
                </c:pt>
                <c:pt idx="265">
                  <c:v>35.883014363900003</c:v>
                </c:pt>
                <c:pt idx="266">
                  <c:v>36.342300703288814</c:v>
                </c:pt>
                <c:pt idx="267">
                  <c:v>35.020358992030495</c:v>
                </c:pt>
                <c:pt idx="268">
                  <c:v>36.837033927824578</c:v>
                </c:pt>
                <c:pt idx="269">
                  <c:v>36.735834431255704</c:v>
                </c:pt>
                <c:pt idx="270">
                  <c:v>35.802326011856259</c:v>
                </c:pt>
                <c:pt idx="271">
                  <c:v>36.806255807727631</c:v>
                </c:pt>
                <c:pt idx="272">
                  <c:v>38.176788076516587</c:v>
                </c:pt>
                <c:pt idx="273">
                  <c:v>39.275646462017377</c:v>
                </c:pt>
                <c:pt idx="274">
                  <c:v>39.053746893491535</c:v>
                </c:pt>
                <c:pt idx="275">
                  <c:v>38.843424154066653</c:v>
                </c:pt>
                <c:pt idx="276">
                  <c:v>37.239781517282772</c:v>
                </c:pt>
                <c:pt idx="277">
                  <c:v>36.0261480970509</c:v>
                </c:pt>
                <c:pt idx="278">
                  <c:v>37.156873930389878</c:v>
                </c:pt>
                <c:pt idx="279">
                  <c:v>37.505015081859895</c:v>
                </c:pt>
                <c:pt idx="280">
                  <c:v>35.887493341304534</c:v>
                </c:pt>
                <c:pt idx="281">
                  <c:v>34.134123498612084</c:v>
                </c:pt>
                <c:pt idx="282">
                  <c:v>34.489457900785432</c:v>
                </c:pt>
                <c:pt idx="283">
                  <c:v>35.020358992030495</c:v>
                </c:pt>
                <c:pt idx="284">
                  <c:v>36.475296513957844</c:v>
                </c:pt>
                <c:pt idx="285">
                  <c:v>35.690048923802735</c:v>
                </c:pt>
                <c:pt idx="286">
                  <c:v>33.627113905932873</c:v>
                </c:pt>
                <c:pt idx="287">
                  <c:v>33.247297891842841</c:v>
                </c:pt>
                <c:pt idx="288">
                  <c:v>35.015804857001527</c:v>
                </c:pt>
                <c:pt idx="289">
                  <c:v>33.920729156614222</c:v>
                </c:pt>
                <c:pt idx="290">
                  <c:v>33.091811431780862</c:v>
                </c:pt>
                <c:pt idx="291">
                  <c:v>34.714363407403404</c:v>
                </c:pt>
                <c:pt idx="292">
                  <c:v>35.111359270608169</c:v>
                </c:pt>
                <c:pt idx="293">
                  <c:v>35.518919860513414</c:v>
                </c:pt>
                <c:pt idx="294">
                  <c:v>35.22942503591068</c:v>
                </c:pt>
                <c:pt idx="295">
                  <c:v>35.820267689635159</c:v>
                </c:pt>
                <c:pt idx="296">
                  <c:v>32.446445793261347</c:v>
                </c:pt>
                <c:pt idx="297">
                  <c:v>34.691457157359928</c:v>
                </c:pt>
                <c:pt idx="298">
                  <c:v>33.599068595458</c:v>
                </c:pt>
                <c:pt idx="299">
                  <c:v>31.240829747473821</c:v>
                </c:pt>
                <c:pt idx="300">
                  <c:v>30.815388482129027</c:v>
                </c:pt>
                <c:pt idx="301">
                  <c:v>29.355051902846842</c:v>
                </c:pt>
                <c:pt idx="302">
                  <c:v>29.90553849598189</c:v>
                </c:pt>
                <c:pt idx="303">
                  <c:v>31.93832212391187</c:v>
                </c:pt>
                <c:pt idx="304">
                  <c:v>32.978458498673575</c:v>
                </c:pt>
                <c:pt idx="305">
                  <c:v>32.916963333206134</c:v>
                </c:pt>
                <c:pt idx="306">
                  <c:v>32.484612549211192</c:v>
                </c:pt>
                <c:pt idx="307">
                  <c:v>34.792171110544238</c:v>
                </c:pt>
                <c:pt idx="308">
                  <c:v>34.263606581491246</c:v>
                </c:pt>
                <c:pt idx="309">
                  <c:v>35.91435900931404</c:v>
                </c:pt>
                <c:pt idx="310">
                  <c:v>36.50185367545474</c:v>
                </c:pt>
                <c:pt idx="311">
                  <c:v>36.106485312735835</c:v>
                </c:pt>
                <c:pt idx="312">
                  <c:v>35.775401778609606</c:v>
                </c:pt>
                <c:pt idx="313">
                  <c:v>33.720495293127492</c:v>
                </c:pt>
                <c:pt idx="314">
                  <c:v>34.585961707850046</c:v>
                </c:pt>
                <c:pt idx="315">
                  <c:v>33.781108268816318</c:v>
                </c:pt>
                <c:pt idx="316">
                  <c:v>33.500797666624308</c:v>
                </c:pt>
                <c:pt idx="317">
                  <c:v>31.614829658340895</c:v>
                </c:pt>
                <c:pt idx="318">
                  <c:v>32.436900112900709</c:v>
                </c:pt>
                <c:pt idx="319">
                  <c:v>32.789027677718899</c:v>
                </c:pt>
                <c:pt idx="320">
                  <c:v>33.911432171741382</c:v>
                </c:pt>
                <c:pt idx="321">
                  <c:v>33.039886436074504</c:v>
                </c:pt>
                <c:pt idx="322">
                  <c:v>34.245127940493809</c:v>
                </c:pt>
                <c:pt idx="323">
                  <c:v>32.694073345119016</c:v>
                </c:pt>
                <c:pt idx="324">
                  <c:v>33.585040591566241</c:v>
                </c:pt>
                <c:pt idx="325">
                  <c:v>33.69716479622241</c:v>
                </c:pt>
                <c:pt idx="326">
                  <c:v>33.948610622403677</c:v>
                </c:pt>
                <c:pt idx="327">
                  <c:v>35.084075668976936</c:v>
                </c:pt>
                <c:pt idx="328">
                  <c:v>34.572186081511724</c:v>
                </c:pt>
                <c:pt idx="329">
                  <c:v>34.521645133364714</c:v>
                </c:pt>
                <c:pt idx="330">
                  <c:v>34.471056530378583</c:v>
                </c:pt>
                <c:pt idx="331">
                  <c:v>34.769298288957799</c:v>
                </c:pt>
                <c:pt idx="332">
                  <c:v>34.897259519326617</c:v>
                </c:pt>
                <c:pt idx="333">
                  <c:v>34.194279124964666</c:v>
                </c:pt>
                <c:pt idx="334">
                  <c:v>34.124862864973139</c:v>
                </c:pt>
                <c:pt idx="335">
                  <c:v>33.36480273623846</c:v>
                </c:pt>
                <c:pt idx="336">
                  <c:v>33.256707410438686</c:v>
                </c:pt>
                <c:pt idx="337">
                  <c:v>33.162540733038561</c:v>
                </c:pt>
                <c:pt idx="338">
                  <c:v>32.546579058156404</c:v>
                </c:pt>
                <c:pt idx="339">
                  <c:v>33.02099269104464</c:v>
                </c:pt>
                <c:pt idx="340">
                  <c:v>34.203527915827287</c:v>
                </c:pt>
                <c:pt idx="341">
                  <c:v>33.416426288418009</c:v>
                </c:pt>
                <c:pt idx="342">
                  <c:v>32.841184646931595</c:v>
                </c:pt>
                <c:pt idx="343">
                  <c:v>30.825202993098706</c:v>
                </c:pt>
                <c:pt idx="344">
                  <c:v>28.280204934006207</c:v>
                </c:pt>
                <c:pt idx="345">
                  <c:v>28.397704215667151</c:v>
                </c:pt>
                <c:pt idx="346">
                  <c:v>29.209103864626261</c:v>
                </c:pt>
                <c:pt idx="347">
                  <c:v>29.985199960793018</c:v>
                </c:pt>
                <c:pt idx="348">
                  <c:v>32.489381597786213</c:v>
                </c:pt>
                <c:pt idx="349">
                  <c:v>32.355697351376001</c:v>
                </c:pt>
                <c:pt idx="350">
                  <c:v>32.807999423473198</c:v>
                </c:pt>
                <c:pt idx="351">
                  <c:v>33.190807419623134</c:v>
                </c:pt>
                <c:pt idx="352">
                  <c:v>33.350715253323436</c:v>
                </c:pt>
                <c:pt idx="353">
                  <c:v>32.622752987478279</c:v>
                </c:pt>
                <c:pt idx="354">
                  <c:v>31.435412719752289</c:v>
                </c:pt>
                <c:pt idx="355">
                  <c:v>28.095857727057592</c:v>
                </c:pt>
                <c:pt idx="356">
                  <c:v>28.981954261170934</c:v>
                </c:pt>
                <c:pt idx="357">
                  <c:v>31.347929976349871</c:v>
                </c:pt>
                <c:pt idx="358">
                  <c:v>32.072980176055687</c:v>
                </c:pt>
                <c:pt idx="359">
                  <c:v>32.451218034693156</c:v>
                </c:pt>
                <c:pt idx="360">
                  <c:v>32.164176613657268</c:v>
                </c:pt>
                <c:pt idx="361">
                  <c:v>31.279797804154803</c:v>
                </c:pt>
                <c:pt idx="362">
                  <c:v>29.33494149959623</c:v>
                </c:pt>
                <c:pt idx="363">
                  <c:v>28.52008119572082</c:v>
                </c:pt>
                <c:pt idx="364">
                  <c:v>28.6015348921275</c:v>
                </c:pt>
                <c:pt idx="365">
                  <c:v>28.936425228021516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6A-405D-AB54-2278A076A282}"/>
            </c:ext>
          </c:extLst>
        </c:ser>
        <c:ser>
          <c:idx val="1"/>
          <c:order val="1"/>
          <c:tx>
            <c:strRef>
              <c:f>'Air Variable R1234yf Maroc'!$BJ$1</c:f>
              <c:strCache>
                <c:ptCount val="1"/>
                <c:pt idx="0">
                  <c:v>Wm HP Fixe(KJ/kg)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'Air Variable R1234yf Maroc'!$A$2:$A$367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cat>
          <c:val>
            <c:numRef>
              <c:f>'Air Variable R1234yf Maroc'!$BJ$2:$BJ$367</c:f>
              <c:numCache>
                <c:formatCode>General</c:formatCode>
                <c:ptCount val="366"/>
                <c:pt idx="0">
                  <c:v>42.102648899999998</c:v>
                </c:pt>
                <c:pt idx="1">
                  <c:v>42.102648899999998</c:v>
                </c:pt>
                <c:pt idx="2">
                  <c:v>42.102648899999998</c:v>
                </c:pt>
                <c:pt idx="3">
                  <c:v>42.102648899999998</c:v>
                </c:pt>
                <c:pt idx="4">
                  <c:v>42.102648899999998</c:v>
                </c:pt>
                <c:pt idx="5">
                  <c:v>42.102648899999998</c:v>
                </c:pt>
                <c:pt idx="6">
                  <c:v>42.102648899999998</c:v>
                </c:pt>
                <c:pt idx="7">
                  <c:v>42.102648899999998</c:v>
                </c:pt>
                <c:pt idx="8">
                  <c:v>42.102648899999998</c:v>
                </c:pt>
                <c:pt idx="9">
                  <c:v>42.102648899999998</c:v>
                </c:pt>
                <c:pt idx="10">
                  <c:v>42.102648899999998</c:v>
                </c:pt>
                <c:pt idx="11">
                  <c:v>42.102648899999998</c:v>
                </c:pt>
                <c:pt idx="12">
                  <c:v>42.102648899999998</c:v>
                </c:pt>
                <c:pt idx="13">
                  <c:v>42.102648899999998</c:v>
                </c:pt>
                <c:pt idx="14">
                  <c:v>42.102648899999998</c:v>
                </c:pt>
                <c:pt idx="15">
                  <c:v>42.102648899999998</c:v>
                </c:pt>
                <c:pt idx="16">
                  <c:v>42.102648899999998</c:v>
                </c:pt>
                <c:pt idx="17">
                  <c:v>42.102648899999998</c:v>
                </c:pt>
                <c:pt idx="18">
                  <c:v>42.102648899999998</c:v>
                </c:pt>
                <c:pt idx="19">
                  <c:v>42.102648899999998</c:v>
                </c:pt>
                <c:pt idx="20">
                  <c:v>42.102648899999998</c:v>
                </c:pt>
                <c:pt idx="21">
                  <c:v>42.102648899999998</c:v>
                </c:pt>
                <c:pt idx="22">
                  <c:v>42.102648899999998</c:v>
                </c:pt>
                <c:pt idx="23">
                  <c:v>42.102648899999998</c:v>
                </c:pt>
                <c:pt idx="24">
                  <c:v>42.102648899999998</c:v>
                </c:pt>
                <c:pt idx="25">
                  <c:v>42.102648899999998</c:v>
                </c:pt>
                <c:pt idx="26">
                  <c:v>42.102648899999998</c:v>
                </c:pt>
                <c:pt idx="27">
                  <c:v>42.102648899999998</c:v>
                </c:pt>
                <c:pt idx="28">
                  <c:v>42.102648899999998</c:v>
                </c:pt>
                <c:pt idx="29">
                  <c:v>42.102648899999998</c:v>
                </c:pt>
                <c:pt idx="30">
                  <c:v>42.102648899999998</c:v>
                </c:pt>
                <c:pt idx="31">
                  <c:v>42.102648899999998</c:v>
                </c:pt>
                <c:pt idx="32">
                  <c:v>42.102648899999998</c:v>
                </c:pt>
                <c:pt idx="33">
                  <c:v>42.102648899999998</c:v>
                </c:pt>
                <c:pt idx="34">
                  <c:v>42.102648899999998</c:v>
                </c:pt>
                <c:pt idx="35">
                  <c:v>42.102648899999998</c:v>
                </c:pt>
                <c:pt idx="36">
                  <c:v>42.102648899999998</c:v>
                </c:pt>
                <c:pt idx="37">
                  <c:v>42.102648899999998</c:v>
                </c:pt>
                <c:pt idx="38">
                  <c:v>42.102648899999998</c:v>
                </c:pt>
                <c:pt idx="39">
                  <c:v>42.102648899999998</c:v>
                </c:pt>
                <c:pt idx="40">
                  <c:v>42.102648899999998</c:v>
                </c:pt>
                <c:pt idx="41">
                  <c:v>42.102648899999998</c:v>
                </c:pt>
                <c:pt idx="42">
                  <c:v>42.102648899999998</c:v>
                </c:pt>
                <c:pt idx="43">
                  <c:v>42.102648899999998</c:v>
                </c:pt>
                <c:pt idx="44">
                  <c:v>42.102648899999998</c:v>
                </c:pt>
                <c:pt idx="45">
                  <c:v>42.102648899999998</c:v>
                </c:pt>
                <c:pt idx="46">
                  <c:v>42.102648899999998</c:v>
                </c:pt>
                <c:pt idx="47">
                  <c:v>42.102648899999998</c:v>
                </c:pt>
                <c:pt idx="48">
                  <c:v>42.102648899999998</c:v>
                </c:pt>
                <c:pt idx="49">
                  <c:v>42.102648899999998</c:v>
                </c:pt>
                <c:pt idx="50">
                  <c:v>42.102648899999998</c:v>
                </c:pt>
                <c:pt idx="51">
                  <c:v>42.102648899999998</c:v>
                </c:pt>
                <c:pt idx="52">
                  <c:v>42.102648899999998</c:v>
                </c:pt>
                <c:pt idx="53">
                  <c:v>42.102648899999998</c:v>
                </c:pt>
                <c:pt idx="54">
                  <c:v>42.102648899999998</c:v>
                </c:pt>
                <c:pt idx="55">
                  <c:v>42.102648899999998</c:v>
                </c:pt>
                <c:pt idx="56">
                  <c:v>42.102648899999998</c:v>
                </c:pt>
                <c:pt idx="57">
                  <c:v>42.102648899999998</c:v>
                </c:pt>
                <c:pt idx="58">
                  <c:v>42.102648899999998</c:v>
                </c:pt>
                <c:pt idx="59">
                  <c:v>42.102648899999998</c:v>
                </c:pt>
                <c:pt idx="60">
                  <c:v>42.102648899999998</c:v>
                </c:pt>
                <c:pt idx="61">
                  <c:v>42.102648899999998</c:v>
                </c:pt>
                <c:pt idx="62">
                  <c:v>42.102648899999998</c:v>
                </c:pt>
                <c:pt idx="63">
                  <c:v>42.102648899999998</c:v>
                </c:pt>
                <c:pt idx="64">
                  <c:v>42.102648899999998</c:v>
                </c:pt>
                <c:pt idx="65">
                  <c:v>42.102648899999998</c:v>
                </c:pt>
                <c:pt idx="66">
                  <c:v>42.102648899999998</c:v>
                </c:pt>
                <c:pt idx="67">
                  <c:v>42.102648899999998</c:v>
                </c:pt>
                <c:pt idx="68">
                  <c:v>42.102648899999998</c:v>
                </c:pt>
                <c:pt idx="69">
                  <c:v>42.102648899999998</c:v>
                </c:pt>
                <c:pt idx="70">
                  <c:v>42.102648899999998</c:v>
                </c:pt>
                <c:pt idx="71">
                  <c:v>42.102648899999998</c:v>
                </c:pt>
                <c:pt idx="72">
                  <c:v>42.102648899999998</c:v>
                </c:pt>
                <c:pt idx="73">
                  <c:v>42.102648899999998</c:v>
                </c:pt>
                <c:pt idx="74">
                  <c:v>42.102648899999998</c:v>
                </c:pt>
                <c:pt idx="75">
                  <c:v>42.102648899999998</c:v>
                </c:pt>
                <c:pt idx="76">
                  <c:v>42.102648899999998</c:v>
                </c:pt>
                <c:pt idx="77">
                  <c:v>42.102648899999998</c:v>
                </c:pt>
                <c:pt idx="78">
                  <c:v>42.102648899999998</c:v>
                </c:pt>
                <c:pt idx="79">
                  <c:v>42.102648899999998</c:v>
                </c:pt>
                <c:pt idx="80">
                  <c:v>42.102648899999998</c:v>
                </c:pt>
                <c:pt idx="81">
                  <c:v>42.102648899999998</c:v>
                </c:pt>
                <c:pt idx="82">
                  <c:v>42.102648899999998</c:v>
                </c:pt>
                <c:pt idx="83">
                  <c:v>42.102648899999998</c:v>
                </c:pt>
                <c:pt idx="84">
                  <c:v>42.102648899999998</c:v>
                </c:pt>
                <c:pt idx="85">
                  <c:v>42.102648899999998</c:v>
                </c:pt>
                <c:pt idx="86">
                  <c:v>42.102648899999998</c:v>
                </c:pt>
                <c:pt idx="87">
                  <c:v>42.102648899999998</c:v>
                </c:pt>
                <c:pt idx="88">
                  <c:v>42.102648899999998</c:v>
                </c:pt>
                <c:pt idx="89">
                  <c:v>42.102648899999998</c:v>
                </c:pt>
                <c:pt idx="90">
                  <c:v>42.102648899999998</c:v>
                </c:pt>
                <c:pt idx="91">
                  <c:v>42.102648899999998</c:v>
                </c:pt>
                <c:pt idx="92">
                  <c:v>42.102648899999998</c:v>
                </c:pt>
                <c:pt idx="93">
                  <c:v>42.102648899999998</c:v>
                </c:pt>
                <c:pt idx="94">
                  <c:v>42.102648899999998</c:v>
                </c:pt>
                <c:pt idx="95">
                  <c:v>42.102648899999998</c:v>
                </c:pt>
                <c:pt idx="96">
                  <c:v>42.102648899999998</c:v>
                </c:pt>
                <c:pt idx="97">
                  <c:v>42.102648899999998</c:v>
                </c:pt>
                <c:pt idx="98">
                  <c:v>42.102648899999998</c:v>
                </c:pt>
                <c:pt idx="99">
                  <c:v>42.102648899999998</c:v>
                </c:pt>
                <c:pt idx="100">
                  <c:v>42.102648899999998</c:v>
                </c:pt>
                <c:pt idx="101">
                  <c:v>42.102648899999998</c:v>
                </c:pt>
                <c:pt idx="102">
                  <c:v>42.102648899999998</c:v>
                </c:pt>
                <c:pt idx="103">
                  <c:v>42.102648899999998</c:v>
                </c:pt>
                <c:pt idx="104">
                  <c:v>42.102648899999998</c:v>
                </c:pt>
                <c:pt idx="105">
                  <c:v>42.102648899999998</c:v>
                </c:pt>
                <c:pt idx="106">
                  <c:v>42.102648899999998</c:v>
                </c:pt>
                <c:pt idx="107">
                  <c:v>42.102648899999998</c:v>
                </c:pt>
                <c:pt idx="108">
                  <c:v>42.102648899999998</c:v>
                </c:pt>
                <c:pt idx="109">
                  <c:v>42.102648899999998</c:v>
                </c:pt>
                <c:pt idx="110">
                  <c:v>42.102648899999998</c:v>
                </c:pt>
                <c:pt idx="111">
                  <c:v>42.102648899999998</c:v>
                </c:pt>
                <c:pt idx="112">
                  <c:v>42.102648899999998</c:v>
                </c:pt>
                <c:pt idx="113">
                  <c:v>42.102648899999998</c:v>
                </c:pt>
                <c:pt idx="114">
                  <c:v>42.102648899999998</c:v>
                </c:pt>
                <c:pt idx="115">
                  <c:v>42.102648899999998</c:v>
                </c:pt>
                <c:pt idx="116">
                  <c:v>42.102648899999998</c:v>
                </c:pt>
                <c:pt idx="117">
                  <c:v>42.102648899999998</c:v>
                </c:pt>
                <c:pt idx="118">
                  <c:v>42.102648899999998</c:v>
                </c:pt>
                <c:pt idx="119">
                  <c:v>42.102648899999998</c:v>
                </c:pt>
                <c:pt idx="120">
                  <c:v>42.102648899999998</c:v>
                </c:pt>
                <c:pt idx="121">
                  <c:v>42.102648899999998</c:v>
                </c:pt>
                <c:pt idx="122">
                  <c:v>42.102648899999998</c:v>
                </c:pt>
                <c:pt idx="123">
                  <c:v>42.102648899999998</c:v>
                </c:pt>
                <c:pt idx="124">
                  <c:v>42.102648899999998</c:v>
                </c:pt>
                <c:pt idx="125">
                  <c:v>42.102648899999998</c:v>
                </c:pt>
                <c:pt idx="126">
                  <c:v>42.102648899999998</c:v>
                </c:pt>
                <c:pt idx="127">
                  <c:v>42.102648899999998</c:v>
                </c:pt>
                <c:pt idx="128">
                  <c:v>42.102648899999998</c:v>
                </c:pt>
                <c:pt idx="129">
                  <c:v>42.102648899999998</c:v>
                </c:pt>
                <c:pt idx="130">
                  <c:v>42.102648899999998</c:v>
                </c:pt>
                <c:pt idx="131">
                  <c:v>42.102648899999998</c:v>
                </c:pt>
                <c:pt idx="132">
                  <c:v>42.102648899999998</c:v>
                </c:pt>
                <c:pt idx="133">
                  <c:v>42.102648899999998</c:v>
                </c:pt>
                <c:pt idx="134">
                  <c:v>42.102648899999998</c:v>
                </c:pt>
                <c:pt idx="135">
                  <c:v>42.102648899999998</c:v>
                </c:pt>
                <c:pt idx="136">
                  <c:v>42.102648899999998</c:v>
                </c:pt>
                <c:pt idx="137">
                  <c:v>42.102648899999998</c:v>
                </c:pt>
                <c:pt idx="138">
                  <c:v>42.102648899999998</c:v>
                </c:pt>
                <c:pt idx="139">
                  <c:v>42.102648899999998</c:v>
                </c:pt>
                <c:pt idx="140">
                  <c:v>42.102648899999998</c:v>
                </c:pt>
                <c:pt idx="141">
                  <c:v>42.102648899999998</c:v>
                </c:pt>
                <c:pt idx="142">
                  <c:v>42.102648899999998</c:v>
                </c:pt>
                <c:pt idx="143">
                  <c:v>42.102648899999998</c:v>
                </c:pt>
                <c:pt idx="144">
                  <c:v>42.102648899999998</c:v>
                </c:pt>
                <c:pt idx="145">
                  <c:v>42.102648899999998</c:v>
                </c:pt>
                <c:pt idx="146">
                  <c:v>42.102648899999998</c:v>
                </c:pt>
                <c:pt idx="147">
                  <c:v>42.102648899999998</c:v>
                </c:pt>
                <c:pt idx="148">
                  <c:v>42.102648899999998</c:v>
                </c:pt>
                <c:pt idx="149">
                  <c:v>42.102648899999998</c:v>
                </c:pt>
                <c:pt idx="150">
                  <c:v>42.102648899999998</c:v>
                </c:pt>
                <c:pt idx="151">
                  <c:v>42.102648899999998</c:v>
                </c:pt>
                <c:pt idx="152">
                  <c:v>42.102648899999998</c:v>
                </c:pt>
                <c:pt idx="153">
                  <c:v>42.102648899999998</c:v>
                </c:pt>
                <c:pt idx="154">
                  <c:v>42.102648899999998</c:v>
                </c:pt>
                <c:pt idx="155">
                  <c:v>42.102648899999998</c:v>
                </c:pt>
                <c:pt idx="156">
                  <c:v>42.102648899999998</c:v>
                </c:pt>
                <c:pt idx="157">
                  <c:v>42.102648899999998</c:v>
                </c:pt>
                <c:pt idx="158">
                  <c:v>42.102648899999998</c:v>
                </c:pt>
                <c:pt idx="159">
                  <c:v>42.102648899999998</c:v>
                </c:pt>
                <c:pt idx="160">
                  <c:v>42.102648899999998</c:v>
                </c:pt>
                <c:pt idx="161">
                  <c:v>42.102648899999998</c:v>
                </c:pt>
                <c:pt idx="162">
                  <c:v>42.102648899999998</c:v>
                </c:pt>
                <c:pt idx="163">
                  <c:v>42.102648899999998</c:v>
                </c:pt>
                <c:pt idx="164">
                  <c:v>42.102648899999998</c:v>
                </c:pt>
                <c:pt idx="165">
                  <c:v>42.102648899999998</c:v>
                </c:pt>
                <c:pt idx="166">
                  <c:v>42.102648899999998</c:v>
                </c:pt>
                <c:pt idx="167">
                  <c:v>42.102648899999998</c:v>
                </c:pt>
                <c:pt idx="168">
                  <c:v>42.102648899999998</c:v>
                </c:pt>
                <c:pt idx="169">
                  <c:v>42.102648899999998</c:v>
                </c:pt>
                <c:pt idx="170">
                  <c:v>42.102648899999998</c:v>
                </c:pt>
                <c:pt idx="171">
                  <c:v>42.102648899999998</c:v>
                </c:pt>
                <c:pt idx="172">
                  <c:v>42.102648899999998</c:v>
                </c:pt>
                <c:pt idx="173">
                  <c:v>42.102648899999998</c:v>
                </c:pt>
                <c:pt idx="174">
                  <c:v>42.102648899999998</c:v>
                </c:pt>
                <c:pt idx="175">
                  <c:v>42.102648899999998</c:v>
                </c:pt>
                <c:pt idx="176">
                  <c:v>42.102648899999998</c:v>
                </c:pt>
                <c:pt idx="177">
                  <c:v>42.102648899999998</c:v>
                </c:pt>
                <c:pt idx="178">
                  <c:v>42.102648899999998</c:v>
                </c:pt>
                <c:pt idx="179">
                  <c:v>42.102648899999998</c:v>
                </c:pt>
                <c:pt idx="180">
                  <c:v>42.102648899999998</c:v>
                </c:pt>
                <c:pt idx="181">
                  <c:v>42.102648899999998</c:v>
                </c:pt>
                <c:pt idx="182">
                  <c:v>42.102648899999998</c:v>
                </c:pt>
                <c:pt idx="183">
                  <c:v>42.102648899999998</c:v>
                </c:pt>
                <c:pt idx="184">
                  <c:v>42.102648899999998</c:v>
                </c:pt>
                <c:pt idx="185">
                  <c:v>42.102648899999998</c:v>
                </c:pt>
                <c:pt idx="186">
                  <c:v>42.102648899999998</c:v>
                </c:pt>
                <c:pt idx="187">
                  <c:v>42.102648899999998</c:v>
                </c:pt>
                <c:pt idx="188">
                  <c:v>42.102648899999998</c:v>
                </c:pt>
                <c:pt idx="189">
                  <c:v>42.102648899999998</c:v>
                </c:pt>
                <c:pt idx="190">
                  <c:v>42.102648899999998</c:v>
                </c:pt>
                <c:pt idx="191">
                  <c:v>42.102648899999998</c:v>
                </c:pt>
                <c:pt idx="192">
                  <c:v>42.102648899999998</c:v>
                </c:pt>
                <c:pt idx="193">
                  <c:v>42.102648899999998</c:v>
                </c:pt>
                <c:pt idx="194">
                  <c:v>42.102648899999998</c:v>
                </c:pt>
                <c:pt idx="195">
                  <c:v>42.102648899999998</c:v>
                </c:pt>
                <c:pt idx="196">
                  <c:v>42.102648899999998</c:v>
                </c:pt>
                <c:pt idx="197">
                  <c:v>42.102648899999998</c:v>
                </c:pt>
                <c:pt idx="198">
                  <c:v>42.102648899999998</c:v>
                </c:pt>
                <c:pt idx="199">
                  <c:v>42.102648899999998</c:v>
                </c:pt>
                <c:pt idx="200">
                  <c:v>42.102648899999998</c:v>
                </c:pt>
                <c:pt idx="201">
                  <c:v>42.102648899999998</c:v>
                </c:pt>
                <c:pt idx="202">
                  <c:v>42.102648899999998</c:v>
                </c:pt>
                <c:pt idx="203">
                  <c:v>42.102648899999998</c:v>
                </c:pt>
                <c:pt idx="204">
                  <c:v>42.102648899999998</c:v>
                </c:pt>
                <c:pt idx="205">
                  <c:v>42.102648899999998</c:v>
                </c:pt>
                <c:pt idx="206">
                  <c:v>42.102648899999998</c:v>
                </c:pt>
                <c:pt idx="207">
                  <c:v>42.102648899999998</c:v>
                </c:pt>
                <c:pt idx="208">
                  <c:v>42.102648899999998</c:v>
                </c:pt>
                <c:pt idx="209">
                  <c:v>42.102648899999998</c:v>
                </c:pt>
                <c:pt idx="210">
                  <c:v>42.102648899999998</c:v>
                </c:pt>
                <c:pt idx="211">
                  <c:v>42.102648899999998</c:v>
                </c:pt>
                <c:pt idx="212">
                  <c:v>42.102648899999998</c:v>
                </c:pt>
                <c:pt idx="213">
                  <c:v>42.102648899999998</c:v>
                </c:pt>
                <c:pt idx="214">
                  <c:v>42.102648899999998</c:v>
                </c:pt>
                <c:pt idx="215">
                  <c:v>42.102648899999998</c:v>
                </c:pt>
                <c:pt idx="216">
                  <c:v>42.102648899999998</c:v>
                </c:pt>
                <c:pt idx="217">
                  <c:v>42.102648899999998</c:v>
                </c:pt>
                <c:pt idx="218">
                  <c:v>42.102648899999998</c:v>
                </c:pt>
                <c:pt idx="219">
                  <c:v>42.102648899999998</c:v>
                </c:pt>
                <c:pt idx="220">
                  <c:v>42.102648899999998</c:v>
                </c:pt>
                <c:pt idx="221">
                  <c:v>42.102648899999998</c:v>
                </c:pt>
                <c:pt idx="222">
                  <c:v>42.102648899999998</c:v>
                </c:pt>
                <c:pt idx="223">
                  <c:v>42.102648899999998</c:v>
                </c:pt>
                <c:pt idx="224">
                  <c:v>42.102648899999998</c:v>
                </c:pt>
                <c:pt idx="225">
                  <c:v>42.102648899999998</c:v>
                </c:pt>
                <c:pt idx="226">
                  <c:v>42.102648899999998</c:v>
                </c:pt>
                <c:pt idx="227">
                  <c:v>42.102648899999998</c:v>
                </c:pt>
                <c:pt idx="228">
                  <c:v>42.102648899999998</c:v>
                </c:pt>
                <c:pt idx="229">
                  <c:v>42.102648899999998</c:v>
                </c:pt>
                <c:pt idx="230">
                  <c:v>42.102648899999998</c:v>
                </c:pt>
                <c:pt idx="231">
                  <c:v>42.102648899999998</c:v>
                </c:pt>
                <c:pt idx="232">
                  <c:v>42.102648899999998</c:v>
                </c:pt>
                <c:pt idx="233">
                  <c:v>42.102648899999998</c:v>
                </c:pt>
                <c:pt idx="234">
                  <c:v>42.102648899999998</c:v>
                </c:pt>
                <c:pt idx="235">
                  <c:v>42.102648899999998</c:v>
                </c:pt>
                <c:pt idx="236">
                  <c:v>42.102648899999998</c:v>
                </c:pt>
                <c:pt idx="237">
                  <c:v>42.102648899999998</c:v>
                </c:pt>
                <c:pt idx="238">
                  <c:v>42.102648899999998</c:v>
                </c:pt>
                <c:pt idx="239">
                  <c:v>42.102648899999998</c:v>
                </c:pt>
                <c:pt idx="240">
                  <c:v>42.102648899999998</c:v>
                </c:pt>
                <c:pt idx="241">
                  <c:v>42.102648899999998</c:v>
                </c:pt>
                <c:pt idx="242">
                  <c:v>42.102648899999998</c:v>
                </c:pt>
                <c:pt idx="243">
                  <c:v>42.102648899999998</c:v>
                </c:pt>
                <c:pt idx="244">
                  <c:v>42.102648899999998</c:v>
                </c:pt>
                <c:pt idx="245">
                  <c:v>42.102648899999998</c:v>
                </c:pt>
                <c:pt idx="246">
                  <c:v>42.102648899999998</c:v>
                </c:pt>
                <c:pt idx="247">
                  <c:v>42.102648899999998</c:v>
                </c:pt>
                <c:pt idx="248">
                  <c:v>42.102648899999998</c:v>
                </c:pt>
                <c:pt idx="249">
                  <c:v>42.102648899999998</c:v>
                </c:pt>
                <c:pt idx="250">
                  <c:v>42.102648899999998</c:v>
                </c:pt>
                <c:pt idx="251">
                  <c:v>42.102648899999998</c:v>
                </c:pt>
                <c:pt idx="252">
                  <c:v>42.102648899999998</c:v>
                </c:pt>
                <c:pt idx="253">
                  <c:v>42.102648899999998</c:v>
                </c:pt>
                <c:pt idx="254">
                  <c:v>42.102648899999998</c:v>
                </c:pt>
                <c:pt idx="255">
                  <c:v>42.102648899999998</c:v>
                </c:pt>
                <c:pt idx="256">
                  <c:v>42.102648899999998</c:v>
                </c:pt>
                <c:pt idx="257">
                  <c:v>42.102648899999998</c:v>
                </c:pt>
                <c:pt idx="258">
                  <c:v>42.102648899999998</c:v>
                </c:pt>
                <c:pt idx="259">
                  <c:v>42.102648899999998</c:v>
                </c:pt>
                <c:pt idx="260">
                  <c:v>42.102648899999998</c:v>
                </c:pt>
                <c:pt idx="261">
                  <c:v>42.102648899999998</c:v>
                </c:pt>
                <c:pt idx="262">
                  <c:v>42.102648899999998</c:v>
                </c:pt>
                <c:pt idx="263">
                  <c:v>42.102648899999998</c:v>
                </c:pt>
                <c:pt idx="264">
                  <c:v>42.102648899999998</c:v>
                </c:pt>
                <c:pt idx="265">
                  <c:v>42.102648899999998</c:v>
                </c:pt>
                <c:pt idx="266">
                  <c:v>42.102648899999998</c:v>
                </c:pt>
                <c:pt idx="267">
                  <c:v>42.102648899999998</c:v>
                </c:pt>
                <c:pt idx="268">
                  <c:v>42.102648899999998</c:v>
                </c:pt>
                <c:pt idx="269">
                  <c:v>42.102648899999998</c:v>
                </c:pt>
                <c:pt idx="270">
                  <c:v>42.102648899999998</c:v>
                </c:pt>
                <c:pt idx="271">
                  <c:v>42.102648899999998</c:v>
                </c:pt>
                <c:pt idx="272">
                  <c:v>42.102648899999998</c:v>
                </c:pt>
                <c:pt idx="273">
                  <c:v>42.102648899999998</c:v>
                </c:pt>
                <c:pt idx="274">
                  <c:v>42.102648899999998</c:v>
                </c:pt>
                <c:pt idx="275">
                  <c:v>42.102648899999998</c:v>
                </c:pt>
                <c:pt idx="276">
                  <c:v>42.102648899999998</c:v>
                </c:pt>
                <c:pt idx="277">
                  <c:v>42.102648899999998</c:v>
                </c:pt>
                <c:pt idx="278">
                  <c:v>42.102648899999998</c:v>
                </c:pt>
                <c:pt idx="279">
                  <c:v>42.102648899999998</c:v>
                </c:pt>
                <c:pt idx="280">
                  <c:v>42.102648899999998</c:v>
                </c:pt>
                <c:pt idx="281">
                  <c:v>42.102648899999998</c:v>
                </c:pt>
                <c:pt idx="282">
                  <c:v>42.102648899999998</c:v>
                </c:pt>
                <c:pt idx="283">
                  <c:v>42.102648899999998</c:v>
                </c:pt>
                <c:pt idx="284">
                  <c:v>42.102648899999998</c:v>
                </c:pt>
                <c:pt idx="285">
                  <c:v>42.102648899999998</c:v>
                </c:pt>
                <c:pt idx="286">
                  <c:v>42.102648899999998</c:v>
                </c:pt>
                <c:pt idx="287">
                  <c:v>42.102648899999998</c:v>
                </c:pt>
                <c:pt idx="288">
                  <c:v>42.102648899999998</c:v>
                </c:pt>
                <c:pt idx="289">
                  <c:v>42.102648899999998</c:v>
                </c:pt>
                <c:pt idx="290">
                  <c:v>42.102648899999998</c:v>
                </c:pt>
                <c:pt idx="291">
                  <c:v>42.102648899999998</c:v>
                </c:pt>
                <c:pt idx="292">
                  <c:v>42.102648899999998</c:v>
                </c:pt>
                <c:pt idx="293">
                  <c:v>42.102648899999998</c:v>
                </c:pt>
                <c:pt idx="294">
                  <c:v>42.102648899999998</c:v>
                </c:pt>
                <c:pt idx="295">
                  <c:v>42.102648899999998</c:v>
                </c:pt>
                <c:pt idx="296">
                  <c:v>42.102648899999998</c:v>
                </c:pt>
                <c:pt idx="297">
                  <c:v>42.102648899999998</c:v>
                </c:pt>
                <c:pt idx="298">
                  <c:v>42.102648899999998</c:v>
                </c:pt>
                <c:pt idx="299">
                  <c:v>42.102648899999998</c:v>
                </c:pt>
                <c:pt idx="300">
                  <c:v>42.102648899999998</c:v>
                </c:pt>
                <c:pt idx="301">
                  <c:v>42.102648899999998</c:v>
                </c:pt>
                <c:pt idx="302">
                  <c:v>42.102648899999998</c:v>
                </c:pt>
                <c:pt idx="303">
                  <c:v>42.102648899999998</c:v>
                </c:pt>
                <c:pt idx="304">
                  <c:v>42.102648899999998</c:v>
                </c:pt>
                <c:pt idx="305">
                  <c:v>42.102648899999998</c:v>
                </c:pt>
                <c:pt idx="306">
                  <c:v>42.102648899999998</c:v>
                </c:pt>
                <c:pt idx="307">
                  <c:v>42.102648899999998</c:v>
                </c:pt>
                <c:pt idx="308">
                  <c:v>42.102648899999998</c:v>
                </c:pt>
                <c:pt idx="309">
                  <c:v>42.102648899999998</c:v>
                </c:pt>
                <c:pt idx="310">
                  <c:v>42.102648899999998</c:v>
                </c:pt>
                <c:pt idx="311">
                  <c:v>42.102648899999998</c:v>
                </c:pt>
                <c:pt idx="312">
                  <c:v>42.102648899999998</c:v>
                </c:pt>
                <c:pt idx="313">
                  <c:v>42.102648899999998</c:v>
                </c:pt>
                <c:pt idx="314">
                  <c:v>42.102648899999998</c:v>
                </c:pt>
                <c:pt idx="315">
                  <c:v>42.102648899999998</c:v>
                </c:pt>
                <c:pt idx="316">
                  <c:v>42.102648899999998</c:v>
                </c:pt>
                <c:pt idx="317">
                  <c:v>42.102648899999998</c:v>
                </c:pt>
                <c:pt idx="318">
                  <c:v>42.102648899999998</c:v>
                </c:pt>
                <c:pt idx="319">
                  <c:v>42.102648899999998</c:v>
                </c:pt>
                <c:pt idx="320">
                  <c:v>42.102648899999998</c:v>
                </c:pt>
                <c:pt idx="321">
                  <c:v>42.102648899999998</c:v>
                </c:pt>
                <c:pt idx="322">
                  <c:v>42.102648899999998</c:v>
                </c:pt>
                <c:pt idx="323">
                  <c:v>42.102648899999998</c:v>
                </c:pt>
                <c:pt idx="324">
                  <c:v>42.102648899999998</c:v>
                </c:pt>
                <c:pt idx="325">
                  <c:v>42.102648899999998</c:v>
                </c:pt>
                <c:pt idx="326">
                  <c:v>42.102648899999998</c:v>
                </c:pt>
                <c:pt idx="327">
                  <c:v>42.102648899999998</c:v>
                </c:pt>
                <c:pt idx="328">
                  <c:v>42.102648899999998</c:v>
                </c:pt>
                <c:pt idx="329">
                  <c:v>42.102648899999998</c:v>
                </c:pt>
                <c:pt idx="330">
                  <c:v>42.102648899999998</c:v>
                </c:pt>
                <c:pt idx="331">
                  <c:v>42.102648899999998</c:v>
                </c:pt>
                <c:pt idx="332">
                  <c:v>42.102648899999998</c:v>
                </c:pt>
                <c:pt idx="333">
                  <c:v>42.102648899999998</c:v>
                </c:pt>
                <c:pt idx="334">
                  <c:v>42.102648899999998</c:v>
                </c:pt>
                <c:pt idx="335">
                  <c:v>42.102648899999998</c:v>
                </c:pt>
                <c:pt idx="336">
                  <c:v>42.102648899999998</c:v>
                </c:pt>
                <c:pt idx="337">
                  <c:v>42.102648899999998</c:v>
                </c:pt>
                <c:pt idx="338">
                  <c:v>42.102648899999998</c:v>
                </c:pt>
                <c:pt idx="339">
                  <c:v>42.102648899999998</c:v>
                </c:pt>
                <c:pt idx="340">
                  <c:v>42.102648899999998</c:v>
                </c:pt>
                <c:pt idx="341">
                  <c:v>42.102648899999998</c:v>
                </c:pt>
                <c:pt idx="342">
                  <c:v>42.102648899999998</c:v>
                </c:pt>
                <c:pt idx="343">
                  <c:v>42.102648899999998</c:v>
                </c:pt>
                <c:pt idx="344">
                  <c:v>42.102648899999998</c:v>
                </c:pt>
                <c:pt idx="345">
                  <c:v>42.102648899999998</c:v>
                </c:pt>
                <c:pt idx="346">
                  <c:v>42.102648899999998</c:v>
                </c:pt>
                <c:pt idx="347">
                  <c:v>42.102648899999998</c:v>
                </c:pt>
                <c:pt idx="348">
                  <c:v>42.102648899999998</c:v>
                </c:pt>
                <c:pt idx="349">
                  <c:v>42.102648899999998</c:v>
                </c:pt>
                <c:pt idx="350">
                  <c:v>42.102648899999998</c:v>
                </c:pt>
                <c:pt idx="351">
                  <c:v>42.102648899999998</c:v>
                </c:pt>
                <c:pt idx="352">
                  <c:v>42.102648899999998</c:v>
                </c:pt>
                <c:pt idx="353">
                  <c:v>42.102648899999998</c:v>
                </c:pt>
                <c:pt idx="354">
                  <c:v>42.102648899999998</c:v>
                </c:pt>
                <c:pt idx="355">
                  <c:v>42.102648899999998</c:v>
                </c:pt>
                <c:pt idx="356">
                  <c:v>42.102648899999998</c:v>
                </c:pt>
                <c:pt idx="357">
                  <c:v>42.102648899999998</c:v>
                </c:pt>
                <c:pt idx="358">
                  <c:v>42.102648899999998</c:v>
                </c:pt>
                <c:pt idx="359">
                  <c:v>42.102648899999998</c:v>
                </c:pt>
                <c:pt idx="360">
                  <c:v>42.102648899999998</c:v>
                </c:pt>
                <c:pt idx="361">
                  <c:v>42.102648899999998</c:v>
                </c:pt>
                <c:pt idx="362">
                  <c:v>42.102648899999998</c:v>
                </c:pt>
                <c:pt idx="363">
                  <c:v>42.102648899999998</c:v>
                </c:pt>
                <c:pt idx="364">
                  <c:v>42.102648899999998</c:v>
                </c:pt>
                <c:pt idx="365">
                  <c:v>42.102648899999998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A-405D-AB54-2278A076A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0987328"/>
        <c:axId val="1430988288"/>
      </c:lineChart>
      <c:catAx>
        <c:axId val="143098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0988288"/>
        <c:crosses val="autoZero"/>
        <c:auto val="1"/>
        <c:lblAlgn val="ctr"/>
        <c:lblOffset val="100"/>
        <c:noMultiLvlLbl val="0"/>
      </c:catAx>
      <c:valAx>
        <c:axId val="14309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098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R1234yf Alger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'Air variable R1234yf Alger'!$BK$1</c:f>
              <c:strCache>
                <c:ptCount val="1"/>
                <c:pt idx="0">
                  <c:v>Wm HP Flotante(KJ/kg)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('Air variable R1234yf Alger'!$BK$2:$BK$366,'Air variable R1234yf Alger'!$BK$2)</c:f>
              <c:numCache>
                <c:formatCode>General</c:formatCode>
                <c:ptCount val="366"/>
                <c:pt idx="0">
                  <c:v>29.108250416276451</c:v>
                </c:pt>
                <c:pt idx="1">
                  <c:v>29.530740195690363</c:v>
                </c:pt>
                <c:pt idx="2">
                  <c:v>30.569501108958445</c:v>
                </c:pt>
                <c:pt idx="3">
                  <c:v>30.623682926745676</c:v>
                </c:pt>
                <c:pt idx="4">
                  <c:v>29.710928496254027</c:v>
                </c:pt>
                <c:pt idx="5">
                  <c:v>28.698125169232139</c:v>
                </c:pt>
                <c:pt idx="6">
                  <c:v>28.3517520443222</c:v>
                </c:pt>
                <c:pt idx="7">
                  <c:v>28.085600630183528</c:v>
                </c:pt>
                <c:pt idx="8">
                  <c:v>29.163739987537905</c:v>
                </c:pt>
                <c:pt idx="9">
                  <c:v>28.172733648890105</c:v>
                </c:pt>
                <c:pt idx="10">
                  <c:v>28.090729383773112</c:v>
                </c:pt>
                <c:pt idx="11">
                  <c:v>28.018889489982161</c:v>
                </c:pt>
                <c:pt idx="12">
                  <c:v>28.895927223001607</c:v>
                </c:pt>
                <c:pt idx="13">
                  <c:v>30.746641726013621</c:v>
                </c:pt>
                <c:pt idx="14">
                  <c:v>30.525134174628359</c:v>
                </c:pt>
                <c:pt idx="15">
                  <c:v>30.874251351279614</c:v>
                </c:pt>
                <c:pt idx="16">
                  <c:v>31.77438666103297</c:v>
                </c:pt>
                <c:pt idx="17">
                  <c:v>30.672896722460106</c:v>
                </c:pt>
                <c:pt idx="18">
                  <c:v>30.263198021809455</c:v>
                </c:pt>
                <c:pt idx="19">
                  <c:v>29.244364062768348</c:v>
                </c:pt>
                <c:pt idx="20">
                  <c:v>28.141994355155795</c:v>
                </c:pt>
                <c:pt idx="21">
                  <c:v>28.039423382081964</c:v>
                </c:pt>
                <c:pt idx="22">
                  <c:v>29.395253170751616</c:v>
                </c:pt>
                <c:pt idx="23">
                  <c:v>30.7220701480679</c:v>
                </c:pt>
                <c:pt idx="24">
                  <c:v>31.011372299283511</c:v>
                </c:pt>
                <c:pt idx="25">
                  <c:v>31.074928224330129</c:v>
                </c:pt>
                <c:pt idx="26">
                  <c:v>30.776114303777636</c:v>
                </c:pt>
                <c:pt idx="27">
                  <c:v>30.064757627830783</c:v>
                </c:pt>
                <c:pt idx="28">
                  <c:v>29.805815619887319</c:v>
                </c:pt>
                <c:pt idx="29">
                  <c:v>29.675933126245159</c:v>
                </c:pt>
                <c:pt idx="30">
                  <c:v>28.626967697377435</c:v>
                </c:pt>
                <c:pt idx="31">
                  <c:v>28.672720985168127</c:v>
                </c:pt>
                <c:pt idx="32">
                  <c:v>29.360078485951117</c:v>
                </c:pt>
                <c:pt idx="33">
                  <c:v>29.850711001005898</c:v>
                </c:pt>
                <c:pt idx="34">
                  <c:v>30.188858808100051</c:v>
                </c:pt>
                <c:pt idx="35">
                  <c:v>30.029963917154586</c:v>
                </c:pt>
                <c:pt idx="36">
                  <c:v>29.795834403749382</c:v>
                </c:pt>
                <c:pt idx="37">
                  <c:v>30.218605424546347</c:v>
                </c:pt>
                <c:pt idx="38">
                  <c:v>30.203733938377759</c:v>
                </c:pt>
                <c:pt idx="39">
                  <c:v>29.830761556878919</c:v>
                </c:pt>
                <c:pt idx="40">
                  <c:v>28.87060270232131</c:v>
                </c:pt>
                <c:pt idx="41">
                  <c:v>30.039907003885485</c:v>
                </c:pt>
                <c:pt idx="42">
                  <c:v>30.039907003885485</c:v>
                </c:pt>
                <c:pt idx="43">
                  <c:v>30.554715766991663</c:v>
                </c:pt>
                <c:pt idx="44">
                  <c:v>31.634193167101941</c:v>
                </c:pt>
                <c:pt idx="45">
                  <c:v>29.805815619887319</c:v>
                </c:pt>
                <c:pt idx="46">
                  <c:v>28.921241537557798</c:v>
                </c:pt>
                <c:pt idx="47">
                  <c:v>29.18894621647906</c:v>
                </c:pt>
                <c:pt idx="48">
                  <c:v>29.047660075023071</c:v>
                </c:pt>
                <c:pt idx="49">
                  <c:v>28.997123260631749</c:v>
                </c:pt>
                <c:pt idx="50">
                  <c:v>28.708283981513173</c:v>
                </c:pt>
                <c:pt idx="51">
                  <c:v>30.785935268738189</c:v>
                </c:pt>
                <c:pt idx="52">
                  <c:v>29.870653952270107</c:v>
                </c:pt>
                <c:pt idx="53">
                  <c:v>28.34664419949992</c:v>
                </c:pt>
                <c:pt idx="54">
                  <c:v>29.660929017019807</c:v>
                </c:pt>
                <c:pt idx="55">
                  <c:v>29.820784399737779</c:v>
                </c:pt>
                <c:pt idx="56">
                  <c:v>28.509892119060037</c:v>
                </c:pt>
                <c:pt idx="57">
                  <c:v>28.008620081066095</c:v>
                </c:pt>
                <c:pt idx="58">
                  <c:v>28.987011002332846</c:v>
                </c:pt>
                <c:pt idx="59">
                  <c:v>28.464021015606647</c:v>
                </c:pt>
                <c:pt idx="60">
                  <c:v>29.900556206830139</c:v>
                </c:pt>
                <c:pt idx="61">
                  <c:v>28.59135890713468</c:v>
                </c:pt>
                <c:pt idx="62">
                  <c:v>29.012288588218158</c:v>
                </c:pt>
                <c:pt idx="63">
                  <c:v>29.42538702863909</c:v>
                </c:pt>
                <c:pt idx="64">
                  <c:v>29.465542720376341</c:v>
                </c:pt>
                <c:pt idx="65">
                  <c:v>30.283006429905772</c:v>
                </c:pt>
                <c:pt idx="66">
                  <c:v>29.450487387244532</c:v>
                </c:pt>
                <c:pt idx="67">
                  <c:v>30.411603286345954</c:v>
                </c:pt>
                <c:pt idx="68">
                  <c:v>29.455506238430971</c:v>
                </c:pt>
                <c:pt idx="69">
                  <c:v>29.148611359551722</c:v>
                </c:pt>
                <c:pt idx="70">
                  <c:v>29.415344037045607</c:v>
                </c:pt>
                <c:pt idx="71">
                  <c:v>29.995150344547117</c:v>
                </c:pt>
                <c:pt idx="72">
                  <c:v>29.269537697696535</c:v>
                </c:pt>
                <c:pt idx="73">
                  <c:v>29.980224160734739</c:v>
                </c:pt>
                <c:pt idx="74">
                  <c:v>30.074695040525228</c:v>
                </c:pt>
                <c:pt idx="75">
                  <c:v>31.050491692724812</c:v>
                </c:pt>
                <c:pt idx="76">
                  <c:v>31.006480562477723</c:v>
                </c:pt>
                <c:pt idx="77">
                  <c:v>30.726985270758682</c:v>
                </c:pt>
                <c:pt idx="78">
                  <c:v>32.11619648875331</c:v>
                </c:pt>
                <c:pt idx="79">
                  <c:v>32.192945493354635</c:v>
                </c:pt>
                <c:pt idx="80">
                  <c:v>31.196959911421466</c:v>
                </c:pt>
                <c:pt idx="81">
                  <c:v>30.663057193328626</c:v>
                </c:pt>
                <c:pt idx="82">
                  <c:v>31.006480562477723</c:v>
                </c:pt>
                <c:pt idx="83">
                  <c:v>30.903661012458034</c:v>
                </c:pt>
                <c:pt idx="84">
                  <c:v>30.2285177243207</c:v>
                </c:pt>
                <c:pt idx="85">
                  <c:v>29.710928496254027</c:v>
                </c:pt>
                <c:pt idx="86">
                  <c:v>30.952644866909306</c:v>
                </c:pt>
                <c:pt idx="87">
                  <c:v>32.370035636033279</c:v>
                </c:pt>
                <c:pt idx="88">
                  <c:v>30.736814305461188</c:v>
                </c:pt>
                <c:pt idx="89">
                  <c:v>31.986450312999658</c:v>
                </c:pt>
                <c:pt idx="90">
                  <c:v>29.740908687230142</c:v>
                </c:pt>
                <c:pt idx="91">
                  <c:v>30.411603286345954</c:v>
                </c:pt>
                <c:pt idx="92">
                  <c:v>30.099531480936335</c:v>
                </c:pt>
                <c:pt idx="93">
                  <c:v>30.947748295103839</c:v>
                </c:pt>
                <c:pt idx="94">
                  <c:v>32.346136497985981</c:v>
                </c:pt>
                <c:pt idx="95">
                  <c:v>34.970241913337318</c:v>
                </c:pt>
                <c:pt idx="96">
                  <c:v>35.184046499146149</c:v>
                </c:pt>
                <c:pt idx="97">
                  <c:v>32.068176363108037</c:v>
                </c:pt>
                <c:pt idx="98">
                  <c:v>30.322603821380355</c:v>
                </c:pt>
                <c:pt idx="99">
                  <c:v>29.800825214784943</c:v>
                </c:pt>
                <c:pt idx="100">
                  <c:v>29.51068675456202</c:v>
                </c:pt>
                <c:pt idx="101">
                  <c:v>29.770874259153437</c:v>
                </c:pt>
                <c:pt idx="102">
                  <c:v>29.760887359346494</c:v>
                </c:pt>
                <c:pt idx="103">
                  <c:v>30.287957520150172</c:v>
                </c:pt>
                <c:pt idx="104">
                  <c:v>30.327551674494405</c:v>
                </c:pt>
                <c:pt idx="105">
                  <c:v>30.952644866909306</c:v>
                </c:pt>
                <c:pt idx="106">
                  <c:v>31.006480562477723</c:v>
                </c:pt>
                <c:pt idx="107">
                  <c:v>30.574428748332952</c:v>
                </c:pt>
                <c:pt idx="108">
                  <c:v>29.249399604411387</c:v>
                </c:pt>
                <c:pt idx="109">
                  <c:v>30.771203216150926</c:v>
                </c:pt>
                <c:pt idx="110">
                  <c:v>29.745903964353261</c:v>
                </c:pt>
                <c:pt idx="111">
                  <c:v>29.42538702863909</c:v>
                </c:pt>
                <c:pt idx="112">
                  <c:v>29.42538702863909</c:v>
                </c:pt>
                <c:pt idx="113">
                  <c:v>29.375155792959035</c:v>
                </c:pt>
                <c:pt idx="114">
                  <c:v>30.97222712439677</c:v>
                </c:pt>
                <c:pt idx="115">
                  <c:v>30.967332164459744</c:v>
                </c:pt>
                <c:pt idx="116">
                  <c:v>31.469398629515432</c:v>
                </c:pt>
                <c:pt idx="117">
                  <c:v>30.104497553464316</c:v>
                </c:pt>
                <c:pt idx="118">
                  <c:v>29.575836652080238</c:v>
                </c:pt>
                <c:pt idx="119">
                  <c:v>29.535752539383246</c:v>
                </c:pt>
                <c:pt idx="120">
                  <c:v>30.702405621433222</c:v>
                </c:pt>
                <c:pt idx="121">
                  <c:v>29.950360845004383</c:v>
                </c:pt>
                <c:pt idx="122">
                  <c:v>30.712238691951789</c:v>
                </c:pt>
                <c:pt idx="123">
                  <c:v>31.182329390703295</c:v>
                </c:pt>
                <c:pt idx="124">
                  <c:v>31.952764784937202</c:v>
                </c:pt>
                <c:pt idx="125">
                  <c:v>31.793697229636891</c:v>
                </c:pt>
                <c:pt idx="126">
                  <c:v>31.128653160884685</c:v>
                </c:pt>
                <c:pt idx="127">
                  <c:v>30.658136823178967</c:v>
                </c:pt>
                <c:pt idx="128">
                  <c:v>31.079814322581864</c:v>
                </c:pt>
                <c:pt idx="129">
                  <c:v>31.51791578887665</c:v>
                </c:pt>
                <c:pt idx="130">
                  <c:v>31.827475293099006</c:v>
                </c:pt>
                <c:pt idx="131">
                  <c:v>32.470303009047932</c:v>
                </c:pt>
                <c:pt idx="132">
                  <c:v>31.677737590405449</c:v>
                </c:pt>
                <c:pt idx="133">
                  <c:v>32.836445095272154</c:v>
                </c:pt>
                <c:pt idx="134">
                  <c:v>31.609987777957461</c:v>
                </c:pt>
                <c:pt idx="135">
                  <c:v>31.697080237516552</c:v>
                </c:pt>
                <c:pt idx="136">
                  <c:v>31.991260929839044</c:v>
                </c:pt>
                <c:pt idx="137">
                  <c:v>31.701914896562812</c:v>
                </c:pt>
                <c:pt idx="138">
                  <c:v>31.309006956087075</c:v>
                </c:pt>
                <c:pt idx="139">
                  <c:v>31.357656711426156</c:v>
                </c:pt>
                <c:pt idx="140">
                  <c:v>32.024924039228409</c:v>
                </c:pt>
                <c:pt idx="141">
                  <c:v>31.885334861987619</c:v>
                </c:pt>
                <c:pt idx="142">
                  <c:v>32.231281610660659</c:v>
                </c:pt>
                <c:pt idx="143">
                  <c:v>33.594392990384598</c:v>
                </c:pt>
                <c:pt idx="144">
                  <c:v>32.413028926025902</c:v>
                </c:pt>
                <c:pt idx="145">
                  <c:v>33.7764481070108</c:v>
                </c:pt>
                <c:pt idx="146">
                  <c:v>33.388273938404744</c:v>
                </c:pt>
                <c:pt idx="147">
                  <c:v>32.546579058156347</c:v>
                </c:pt>
                <c:pt idx="148">
                  <c:v>32.793771211553363</c:v>
                </c:pt>
                <c:pt idx="149">
                  <c:v>34.110968953033733</c:v>
                </c:pt>
                <c:pt idx="150">
                  <c:v>32.817482906886084</c:v>
                </c:pt>
                <c:pt idx="151">
                  <c:v>32.374814265522758</c:v>
                </c:pt>
                <c:pt idx="152">
                  <c:v>31.996071146350179</c:v>
                </c:pt>
                <c:pt idx="153">
                  <c:v>32.455989876975593</c:v>
                </c:pt>
                <c:pt idx="154">
                  <c:v>32.522753765057423</c:v>
                </c:pt>
                <c:pt idx="155">
                  <c:v>33.242592536886107</c:v>
                </c:pt>
                <c:pt idx="156">
                  <c:v>34.041446074929091</c:v>
                </c:pt>
                <c:pt idx="157">
                  <c:v>35.024912734498564</c:v>
                </c:pt>
                <c:pt idx="158">
                  <c:v>34.046083698483478</c:v>
                </c:pt>
                <c:pt idx="159">
                  <c:v>32.879086727789023</c:v>
                </c:pt>
                <c:pt idx="160">
                  <c:v>33.331926386879758</c:v>
                </c:pt>
                <c:pt idx="161">
                  <c:v>32.56563211226382</c:v>
                </c:pt>
                <c:pt idx="162">
                  <c:v>32.594199727973205</c:v>
                </c:pt>
                <c:pt idx="163">
                  <c:v>32.893293439888218</c:v>
                </c:pt>
                <c:pt idx="164">
                  <c:v>34.732681327129889</c:v>
                </c:pt>
                <c:pt idx="165">
                  <c:v>33.925377055968276</c:v>
                </c:pt>
                <c:pt idx="166">
                  <c:v>33.96719035985501</c:v>
                </c:pt>
                <c:pt idx="167">
                  <c:v>33.627113905932873</c:v>
                </c:pt>
                <c:pt idx="168">
                  <c:v>34.046083698483478</c:v>
                </c:pt>
                <c:pt idx="169">
                  <c:v>34.110968953033733</c:v>
                </c:pt>
                <c:pt idx="170">
                  <c:v>33.327228178066257</c:v>
                </c:pt>
                <c:pt idx="171">
                  <c:v>33.219059805022553</c:v>
                </c:pt>
                <c:pt idx="172">
                  <c:v>33.270818710215451</c:v>
                </c:pt>
                <c:pt idx="173">
                  <c:v>33.496113738395678</c:v>
                </c:pt>
                <c:pt idx="174">
                  <c:v>33.575686607767651</c:v>
                </c:pt>
                <c:pt idx="175">
                  <c:v>33.655144955479948</c:v>
                </c:pt>
                <c:pt idx="176">
                  <c:v>34.83331742214726</c:v>
                </c:pt>
                <c:pt idx="177">
                  <c:v>34.046083698483478</c:v>
                </c:pt>
                <c:pt idx="178">
                  <c:v>33.669155133213962</c:v>
                </c:pt>
                <c:pt idx="179">
                  <c:v>33.781108268816318</c:v>
                </c:pt>
                <c:pt idx="180">
                  <c:v>33.897483728840484</c:v>
                </c:pt>
                <c:pt idx="181">
                  <c:v>33.729824720525009</c:v>
                </c:pt>
                <c:pt idx="182">
                  <c:v>34.046083698483478</c:v>
                </c:pt>
                <c:pt idx="183">
                  <c:v>34.069265890561333</c:v>
                </c:pt>
                <c:pt idx="184">
                  <c:v>34.686874727182499</c:v>
                </c:pt>
                <c:pt idx="185">
                  <c:v>35.604554977644582</c:v>
                </c:pt>
                <c:pt idx="186">
                  <c:v>33.743815892598008</c:v>
                </c:pt>
                <c:pt idx="187">
                  <c:v>33.80440314194886</c:v>
                </c:pt>
                <c:pt idx="188">
                  <c:v>33.888182789710292</c:v>
                </c:pt>
                <c:pt idx="189">
                  <c:v>33.985763773072165</c:v>
                </c:pt>
                <c:pt idx="190">
                  <c:v>33.650474104119816</c:v>
                </c:pt>
                <c:pt idx="191">
                  <c:v>34.938324488486806</c:v>
                </c:pt>
                <c:pt idx="192">
                  <c:v>34.769298288957799</c:v>
                </c:pt>
                <c:pt idx="193">
                  <c:v>35.024912734498564</c:v>
                </c:pt>
                <c:pt idx="194">
                  <c:v>34.48485814909899</c:v>
                </c:pt>
                <c:pt idx="195">
                  <c:v>35.120450665754909</c:v>
                </c:pt>
                <c:pt idx="196">
                  <c:v>35.820267689635159</c:v>
                </c:pt>
                <c:pt idx="197">
                  <c:v>35.111359270608169</c:v>
                </c:pt>
                <c:pt idx="198">
                  <c:v>35.256633340168861</c:v>
                </c:pt>
                <c:pt idx="199">
                  <c:v>34.929201689480919</c:v>
                </c:pt>
                <c:pt idx="200">
                  <c:v>35.874055238068976</c:v>
                </c:pt>
                <c:pt idx="201">
                  <c:v>36.075258071605468</c:v>
                </c:pt>
                <c:pt idx="202">
                  <c:v>34.741837927148616</c:v>
                </c:pt>
                <c:pt idx="203">
                  <c:v>34.965683459375519</c:v>
                </c:pt>
                <c:pt idx="204">
                  <c:v>35.433143492693958</c:v>
                </c:pt>
                <c:pt idx="205">
                  <c:v>35.91435900931404</c:v>
                </c:pt>
                <c:pt idx="206">
                  <c:v>35.900927931615151</c:v>
                </c:pt>
                <c:pt idx="207">
                  <c:v>35.415067303800313</c:v>
                </c:pt>
                <c:pt idx="208">
                  <c:v>35.878534996158848</c:v>
                </c:pt>
                <c:pt idx="209">
                  <c:v>35.896450125151432</c:v>
                </c:pt>
                <c:pt idx="210">
                  <c:v>36.382236206828502</c:v>
                </c:pt>
                <c:pt idx="211">
                  <c:v>36.837033927824578</c:v>
                </c:pt>
                <c:pt idx="212">
                  <c:v>35.847168491577087</c:v>
                </c:pt>
                <c:pt idx="213">
                  <c:v>35.99487172814127</c:v>
                </c:pt>
                <c:pt idx="214">
                  <c:v>35.202202618862792</c:v>
                </c:pt>
                <c:pt idx="215">
                  <c:v>35.609058177823492</c:v>
                </c:pt>
                <c:pt idx="216">
                  <c:v>35.847168491577087</c:v>
                </c:pt>
                <c:pt idx="217">
                  <c:v>36.431003472680459</c:v>
                </c:pt>
                <c:pt idx="218">
                  <c:v>37.326901807174785</c:v>
                </c:pt>
                <c:pt idx="219">
                  <c:v>36.052941204414587</c:v>
                </c:pt>
                <c:pt idx="220">
                  <c:v>35.491847850014921</c:v>
                </c:pt>
                <c:pt idx="221">
                  <c:v>36.466441016492958</c:v>
                </c:pt>
                <c:pt idx="222">
                  <c:v>36.003809783606904</c:v>
                </c:pt>
                <c:pt idx="223">
                  <c:v>35.536960041835847</c:v>
                </c:pt>
                <c:pt idx="224">
                  <c:v>35.58653826626437</c:v>
                </c:pt>
                <c:pt idx="225">
                  <c:v>35.820267689635159</c:v>
                </c:pt>
                <c:pt idx="226">
                  <c:v>34.636442027096521</c:v>
                </c:pt>
                <c:pt idx="227">
                  <c:v>34.801317487069348</c:v>
                </c:pt>
                <c:pt idx="228">
                  <c:v>35.038571606664917</c:v>
                </c:pt>
                <c:pt idx="229">
                  <c:v>36.226754378875022</c:v>
                </c:pt>
                <c:pt idx="230">
                  <c:v>35.878534996158848</c:v>
                </c:pt>
                <c:pt idx="231">
                  <c:v>35.356276420446349</c:v>
                </c:pt>
                <c:pt idx="232">
                  <c:v>35.406026860137409</c:v>
                </c:pt>
                <c:pt idx="233">
                  <c:v>36.008278226299097</c:v>
                </c:pt>
                <c:pt idx="234">
                  <c:v>35.968048200233838</c:v>
                </c:pt>
                <c:pt idx="235">
                  <c:v>36.413275367114927</c:v>
                </c:pt>
                <c:pt idx="236">
                  <c:v>35.600051386411302</c:v>
                </c:pt>
                <c:pt idx="237">
                  <c:v>34.924639700793541</c:v>
                </c:pt>
                <c:pt idx="238">
                  <c:v>35.093171772314001</c:v>
                </c:pt>
                <c:pt idx="239">
                  <c:v>35.333646917345995</c:v>
                </c:pt>
                <c:pt idx="240">
                  <c:v>35.387941273913718</c:v>
                </c:pt>
                <c:pt idx="241">
                  <c:v>35.595547404111713</c:v>
                </c:pt>
                <c:pt idx="242">
                  <c:v>35.802326011856259</c:v>
                </c:pt>
                <c:pt idx="243">
                  <c:v>35.324592373912516</c:v>
                </c:pt>
                <c:pt idx="244">
                  <c:v>35.088623916837676</c:v>
                </c:pt>
                <c:pt idx="245">
                  <c:v>35.070428570973803</c:v>
                </c:pt>
                <c:pt idx="246">
                  <c:v>34.778448597126172</c:v>
                </c:pt>
                <c:pt idx="247">
                  <c:v>35.093171772314001</c:v>
                </c:pt>
                <c:pt idx="248">
                  <c:v>35.730496806140522</c:v>
                </c:pt>
                <c:pt idx="249">
                  <c:v>36.208954659502368</c:v>
                </c:pt>
                <c:pt idx="250">
                  <c:v>35.147715436308935</c:v>
                </c:pt>
                <c:pt idx="251">
                  <c:v>34.815034103464335</c:v>
                </c:pt>
                <c:pt idx="252">
                  <c:v>34.51245075058425</c:v>
                </c:pt>
                <c:pt idx="253">
                  <c:v>34.245127940493809</c:v>
                </c:pt>
                <c:pt idx="254">
                  <c:v>34.434234878175133</c:v>
                </c:pt>
                <c:pt idx="255">
                  <c:v>33.790427405211375</c:v>
                </c:pt>
                <c:pt idx="256">
                  <c:v>33.209643932081875</c:v>
                </c:pt>
                <c:pt idx="257">
                  <c:v>33.369497770242624</c:v>
                </c:pt>
                <c:pt idx="258">
                  <c:v>33.547615145537364</c:v>
                </c:pt>
                <c:pt idx="259">
                  <c:v>33.678493271538699</c:v>
                </c:pt>
                <c:pt idx="260">
                  <c:v>34.138753223171108</c:v>
                </c:pt>
                <c:pt idx="261">
                  <c:v>33.636459173533481</c:v>
                </c:pt>
                <c:pt idx="262">
                  <c:v>34.448045952922257</c:v>
                </c:pt>
                <c:pt idx="263">
                  <c:v>34.231264816995363</c:v>
                </c:pt>
                <c:pt idx="264">
                  <c:v>33.841654364105196</c:v>
                </c:pt>
                <c:pt idx="265">
                  <c:v>33.823031918102586</c:v>
                </c:pt>
                <c:pt idx="266">
                  <c:v>34.171150240663088</c:v>
                </c:pt>
                <c:pt idx="267">
                  <c:v>34.01361203662254</c:v>
                </c:pt>
                <c:pt idx="268">
                  <c:v>34.631854875134131</c:v>
                </c:pt>
                <c:pt idx="269">
                  <c:v>34.106336859276752</c:v>
                </c:pt>
                <c:pt idx="270">
                  <c:v>33.308431373632104</c:v>
                </c:pt>
                <c:pt idx="271">
                  <c:v>33.687829825843217</c:v>
                </c:pt>
                <c:pt idx="272">
                  <c:v>33.823031918102586</c:v>
                </c:pt>
                <c:pt idx="273">
                  <c:v>33.673824400384504</c:v>
                </c:pt>
                <c:pt idx="274">
                  <c:v>34.092438207567319</c:v>
                </c:pt>
                <c:pt idx="275">
                  <c:v>33.411735221845682</c:v>
                </c:pt>
                <c:pt idx="276">
                  <c:v>33.18138677991147</c:v>
                </c:pt>
                <c:pt idx="277">
                  <c:v>33.435186588060226</c:v>
                </c:pt>
                <c:pt idx="278">
                  <c:v>33.990406138304273</c:v>
                </c:pt>
                <c:pt idx="279">
                  <c:v>35.757444477645038</c:v>
                </c:pt>
                <c:pt idx="280">
                  <c:v>33.256707410437812</c:v>
                </c:pt>
                <c:pt idx="281">
                  <c:v>33.948610622403677</c:v>
                </c:pt>
                <c:pt idx="282">
                  <c:v>33.439875671369315</c:v>
                </c:pt>
                <c:pt idx="283">
                  <c:v>32.926428504751179</c:v>
                </c:pt>
                <c:pt idx="284">
                  <c:v>34.143382552905884</c:v>
                </c:pt>
                <c:pt idx="285">
                  <c:v>35.685552760634572</c:v>
                </c:pt>
                <c:pt idx="286">
                  <c:v>36.50185367545474</c:v>
                </c:pt>
                <c:pt idx="287">
                  <c:v>34.50325479234202</c:v>
                </c:pt>
                <c:pt idx="288">
                  <c:v>33.985763773072165</c:v>
                </c:pt>
                <c:pt idx="289">
                  <c:v>33.411735221845682</c:v>
                </c:pt>
                <c:pt idx="290">
                  <c:v>32.346136497985981</c:v>
                </c:pt>
                <c:pt idx="291">
                  <c:v>31.827475293099006</c:v>
                </c:pt>
                <c:pt idx="292">
                  <c:v>32.231281610660659</c:v>
                </c:pt>
                <c:pt idx="293">
                  <c:v>32.403477656628176</c:v>
                </c:pt>
                <c:pt idx="294">
                  <c:v>32.0201162244241</c:v>
                </c:pt>
                <c:pt idx="295">
                  <c:v>32.513220855137739</c:v>
                </c:pt>
                <c:pt idx="296">
                  <c:v>32.508453801699389</c:v>
                </c:pt>
                <c:pt idx="297">
                  <c:v>32.216908564854585</c:v>
                </c:pt>
                <c:pt idx="298">
                  <c:v>32.269592146350305</c:v>
                </c:pt>
                <c:pt idx="299">
                  <c:v>31.547006809832936</c:v>
                </c:pt>
                <c:pt idx="300">
                  <c:v>32.646536405753579</c:v>
                </c:pt>
                <c:pt idx="301">
                  <c:v>34.036808056298234</c:v>
                </c:pt>
                <c:pt idx="302">
                  <c:v>34.018252030801492</c:v>
                </c:pt>
                <c:pt idx="303">
                  <c:v>32.684569145856599</c:v>
                </c:pt>
                <c:pt idx="304">
                  <c:v>32.656046982431143</c:v>
                </c:pt>
                <c:pt idx="305">
                  <c:v>32.670309857793214</c:v>
                </c:pt>
                <c:pt idx="306">
                  <c:v>33.280224258128264</c:v>
                </c:pt>
                <c:pt idx="307">
                  <c:v>33.80440314194886</c:v>
                </c:pt>
                <c:pt idx="308">
                  <c:v>32.689321444756295</c:v>
                </c:pt>
                <c:pt idx="309">
                  <c:v>32.130594725744039</c:v>
                </c:pt>
                <c:pt idx="310">
                  <c:v>32.479843101568989</c:v>
                </c:pt>
                <c:pt idx="311">
                  <c:v>31.653550256002053</c:v>
                </c:pt>
                <c:pt idx="312">
                  <c:v>31.45969037808571</c:v>
                </c:pt>
                <c:pt idx="313">
                  <c:v>30.830109643611998</c:v>
                </c:pt>
                <c:pt idx="314">
                  <c:v>30.835015890824668</c:v>
                </c:pt>
                <c:pt idx="315">
                  <c:v>30.888957996035984</c:v>
                </c:pt>
                <c:pt idx="316">
                  <c:v>32.850662555807389</c:v>
                </c:pt>
                <c:pt idx="317">
                  <c:v>32.38437032647402</c:v>
                </c:pt>
                <c:pt idx="318">
                  <c:v>31.996071146350179</c:v>
                </c:pt>
                <c:pt idx="319">
                  <c:v>32.684569145856599</c:v>
                </c:pt>
                <c:pt idx="320">
                  <c:v>32.240861642615755</c:v>
                </c:pt>
                <c:pt idx="321">
                  <c:v>31.822651057800861</c:v>
                </c:pt>
                <c:pt idx="322">
                  <c:v>31.78887018876674</c:v>
                </c:pt>
                <c:pt idx="323">
                  <c:v>31.643872513985027</c:v>
                </c:pt>
                <c:pt idx="324">
                  <c:v>31.851590458642868</c:v>
                </c:pt>
                <c:pt idx="325">
                  <c:v>31.153057484191145</c:v>
                </c:pt>
                <c:pt idx="326">
                  <c:v>31.624512215253549</c:v>
                </c:pt>
                <c:pt idx="327">
                  <c:v>32.144989362998459</c:v>
                </c:pt>
                <c:pt idx="328">
                  <c:v>31.870875378677329</c:v>
                </c:pt>
                <c:pt idx="329">
                  <c:v>31.488810312522109</c:v>
                </c:pt>
                <c:pt idx="330">
                  <c:v>31.25057417488302</c:v>
                </c:pt>
                <c:pt idx="331">
                  <c:v>30.869348330005131</c:v>
                </c:pt>
                <c:pt idx="332">
                  <c:v>30.776114303777636</c:v>
                </c:pt>
                <c:pt idx="333">
                  <c:v>31.021154564404103</c:v>
                </c:pt>
                <c:pt idx="334">
                  <c:v>30.908561211695663</c:v>
                </c:pt>
                <c:pt idx="335">
                  <c:v>30.741728217500555</c:v>
                </c:pt>
                <c:pt idx="336">
                  <c:v>31.196959911421466</c:v>
                </c:pt>
                <c:pt idx="337">
                  <c:v>29.895573512003001</c:v>
                </c:pt>
                <c:pt idx="338">
                  <c:v>29.890590411485348</c:v>
                </c:pt>
                <c:pt idx="339">
                  <c:v>30.697488480740461</c:v>
                </c:pt>
                <c:pt idx="340">
                  <c:v>31.430555982885998</c:v>
                </c:pt>
                <c:pt idx="341">
                  <c:v>30.05978831360693</c:v>
                </c:pt>
                <c:pt idx="342">
                  <c:v>29.042608229154606</c:v>
                </c:pt>
                <c:pt idx="343">
                  <c:v>28.956664434719713</c:v>
                </c:pt>
                <c:pt idx="344">
                  <c:v>29.735913004019473</c:v>
                </c:pt>
                <c:pt idx="345">
                  <c:v>29.63591404235369</c:v>
                </c:pt>
                <c:pt idx="346">
                  <c:v>30.129321839035313</c:v>
                </c:pt>
                <c:pt idx="347">
                  <c:v>29.620900181418051</c:v>
                </c:pt>
                <c:pt idx="348">
                  <c:v>29.224217822524313</c:v>
                </c:pt>
                <c:pt idx="349">
                  <c:v>28.779349896116067</c:v>
                </c:pt>
                <c:pt idx="350">
                  <c:v>29.660929017019807</c:v>
                </c:pt>
                <c:pt idx="351">
                  <c:v>29.820784399737779</c:v>
                </c:pt>
                <c:pt idx="352">
                  <c:v>30.962436801574309</c:v>
                </c:pt>
                <c:pt idx="353">
                  <c:v>29.730916914713454</c:v>
                </c:pt>
                <c:pt idx="354">
                  <c:v>28.682883885148332</c:v>
                </c:pt>
                <c:pt idx="355">
                  <c:v>29.07796258568624</c:v>
                </c:pt>
                <c:pt idx="356">
                  <c:v>29.570827560903794</c:v>
                </c:pt>
                <c:pt idx="357">
                  <c:v>29.264503785341454</c:v>
                </c:pt>
                <c:pt idx="358">
                  <c:v>29.057762543201505</c:v>
                </c:pt>
                <c:pt idx="359">
                  <c:v>28.652390279313899</c:v>
                </c:pt>
                <c:pt idx="360">
                  <c:v>28.662556449924015</c:v>
                </c:pt>
                <c:pt idx="361">
                  <c:v>28.581181286047912</c:v>
                </c:pt>
                <c:pt idx="362">
                  <c:v>29.088060160198772</c:v>
                </c:pt>
                <c:pt idx="363">
                  <c:v>29.173823701705494</c:v>
                </c:pt>
                <c:pt idx="364">
                  <c:v>29.370130430994614</c:v>
                </c:pt>
                <c:pt idx="365">
                  <c:v>29.108250416276451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6D-4CEA-A9DE-202B6B93C2E4}"/>
            </c:ext>
          </c:extLst>
        </c:ser>
        <c:ser>
          <c:idx val="1"/>
          <c:order val="1"/>
          <c:tx>
            <c:strRef>
              <c:f>'Air constant R1234yf Alger'!$BJ$1</c:f>
              <c:strCache>
                <c:ptCount val="1"/>
                <c:pt idx="0">
                  <c:v>Wm HP Fixe (KJ/kg)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'Air constant R1234yf Alger'!$BJ$2:$BJ$366</c:f>
              <c:numCache>
                <c:formatCode>General</c:formatCode>
                <c:ptCount val="365"/>
                <c:pt idx="0">
                  <c:v>37.326901807174785</c:v>
                </c:pt>
                <c:pt idx="1">
                  <c:v>37.326901807174785</c:v>
                </c:pt>
                <c:pt idx="2">
                  <c:v>37.326901807174785</c:v>
                </c:pt>
                <c:pt idx="3">
                  <c:v>37.326901807174785</c:v>
                </c:pt>
                <c:pt idx="4">
                  <c:v>37.326901807174785</c:v>
                </c:pt>
                <c:pt idx="5">
                  <c:v>37.326901807174785</c:v>
                </c:pt>
                <c:pt idx="6">
                  <c:v>37.326901807174785</c:v>
                </c:pt>
                <c:pt idx="7">
                  <c:v>37.326901807174785</c:v>
                </c:pt>
                <c:pt idx="8">
                  <c:v>37.326901807174785</c:v>
                </c:pt>
                <c:pt idx="9">
                  <c:v>37.326901807174785</c:v>
                </c:pt>
                <c:pt idx="10">
                  <c:v>37.326901807174785</c:v>
                </c:pt>
                <c:pt idx="11">
                  <c:v>37.326901807174785</c:v>
                </c:pt>
                <c:pt idx="12">
                  <c:v>37.326901807174785</c:v>
                </c:pt>
                <c:pt idx="13">
                  <c:v>37.326901807174785</c:v>
                </c:pt>
                <c:pt idx="14">
                  <c:v>37.326901807174785</c:v>
                </c:pt>
                <c:pt idx="15">
                  <c:v>37.326901807174785</c:v>
                </c:pt>
                <c:pt idx="16">
                  <c:v>37.326901807174785</c:v>
                </c:pt>
                <c:pt idx="17">
                  <c:v>37.326901807174785</c:v>
                </c:pt>
                <c:pt idx="18">
                  <c:v>37.326901807174785</c:v>
                </c:pt>
                <c:pt idx="19">
                  <c:v>37.326901807174785</c:v>
                </c:pt>
                <c:pt idx="20">
                  <c:v>37.326901807174785</c:v>
                </c:pt>
                <c:pt idx="21">
                  <c:v>37.326901807174785</c:v>
                </c:pt>
                <c:pt idx="22">
                  <c:v>37.326901807174785</c:v>
                </c:pt>
                <c:pt idx="23">
                  <c:v>37.326901807174785</c:v>
                </c:pt>
                <c:pt idx="24">
                  <c:v>37.326901807174785</c:v>
                </c:pt>
                <c:pt idx="25">
                  <c:v>37.326901807174785</c:v>
                </c:pt>
                <c:pt idx="26">
                  <c:v>37.326901807174785</c:v>
                </c:pt>
                <c:pt idx="27">
                  <c:v>37.326901807174785</c:v>
                </c:pt>
                <c:pt idx="28">
                  <c:v>37.326901807174785</c:v>
                </c:pt>
                <c:pt idx="29">
                  <c:v>37.326901807174785</c:v>
                </c:pt>
                <c:pt idx="30">
                  <c:v>37.326901807174785</c:v>
                </c:pt>
                <c:pt idx="31">
                  <c:v>37.326901807174785</c:v>
                </c:pt>
                <c:pt idx="32">
                  <c:v>37.326901807174785</c:v>
                </c:pt>
                <c:pt idx="33">
                  <c:v>37.326901807174785</c:v>
                </c:pt>
                <c:pt idx="34">
                  <c:v>37.326901807174785</c:v>
                </c:pt>
                <c:pt idx="35">
                  <c:v>37.326901807174785</c:v>
                </c:pt>
                <c:pt idx="36">
                  <c:v>37.326901807174785</c:v>
                </c:pt>
                <c:pt idx="37">
                  <c:v>37.326901807174785</c:v>
                </c:pt>
                <c:pt idx="38">
                  <c:v>37.326901807174785</c:v>
                </c:pt>
                <c:pt idx="39">
                  <c:v>37.326901807174785</c:v>
                </c:pt>
                <c:pt idx="40">
                  <c:v>37.326901807174785</c:v>
                </c:pt>
                <c:pt idx="41">
                  <c:v>37.326901807174785</c:v>
                </c:pt>
                <c:pt idx="42">
                  <c:v>37.326901807174785</c:v>
                </c:pt>
                <c:pt idx="43">
                  <c:v>37.326901807174785</c:v>
                </c:pt>
                <c:pt idx="44">
                  <c:v>37.326901807174785</c:v>
                </c:pt>
                <c:pt idx="45">
                  <c:v>37.326901807174785</c:v>
                </c:pt>
                <c:pt idx="46">
                  <c:v>37.326901807174785</c:v>
                </c:pt>
                <c:pt idx="47">
                  <c:v>37.326901807174785</c:v>
                </c:pt>
                <c:pt idx="48">
                  <c:v>37.326901807174785</c:v>
                </c:pt>
                <c:pt idx="49">
                  <c:v>37.326901807174785</c:v>
                </c:pt>
                <c:pt idx="50">
                  <c:v>37.326901807174785</c:v>
                </c:pt>
                <c:pt idx="51">
                  <c:v>37.326901807174785</c:v>
                </c:pt>
                <c:pt idx="52">
                  <c:v>37.326901807174785</c:v>
                </c:pt>
                <c:pt idx="53">
                  <c:v>37.326901807174785</c:v>
                </c:pt>
                <c:pt idx="54">
                  <c:v>37.326901807174785</c:v>
                </c:pt>
                <c:pt idx="55">
                  <c:v>37.326901807174785</c:v>
                </c:pt>
                <c:pt idx="56">
                  <c:v>37.326901807174785</c:v>
                </c:pt>
                <c:pt idx="57">
                  <c:v>37.326901807174785</c:v>
                </c:pt>
                <c:pt idx="58">
                  <c:v>37.326901807174785</c:v>
                </c:pt>
                <c:pt idx="59">
                  <c:v>37.326901807174785</c:v>
                </c:pt>
                <c:pt idx="60">
                  <c:v>37.326901807174785</c:v>
                </c:pt>
                <c:pt idx="61">
                  <c:v>37.326901807174785</c:v>
                </c:pt>
                <c:pt idx="62">
                  <c:v>37.326901807174785</c:v>
                </c:pt>
                <c:pt idx="63">
                  <c:v>37.326901807174785</c:v>
                </c:pt>
                <c:pt idx="64">
                  <c:v>37.326901807174785</c:v>
                </c:pt>
                <c:pt idx="65">
                  <c:v>37.326901807174785</c:v>
                </c:pt>
                <c:pt idx="66">
                  <c:v>37.326901807174785</c:v>
                </c:pt>
                <c:pt idx="67">
                  <c:v>37.326901807174785</c:v>
                </c:pt>
                <c:pt idx="68">
                  <c:v>37.326901807174785</c:v>
                </c:pt>
                <c:pt idx="69">
                  <c:v>37.326901807174785</c:v>
                </c:pt>
                <c:pt idx="70">
                  <c:v>37.326901807174785</c:v>
                </c:pt>
                <c:pt idx="71">
                  <c:v>37.326901807174785</c:v>
                </c:pt>
                <c:pt idx="72">
                  <c:v>37.326901807174785</c:v>
                </c:pt>
                <c:pt idx="73">
                  <c:v>37.326901807174785</c:v>
                </c:pt>
                <c:pt idx="74">
                  <c:v>37.326901807174785</c:v>
                </c:pt>
                <c:pt idx="75">
                  <c:v>37.326901807174785</c:v>
                </c:pt>
                <c:pt idx="76">
                  <c:v>37.326901807174785</c:v>
                </c:pt>
                <c:pt idx="77">
                  <c:v>37.326901807174785</c:v>
                </c:pt>
                <c:pt idx="78">
                  <c:v>37.326901807174785</c:v>
                </c:pt>
                <c:pt idx="79">
                  <c:v>37.326901807174785</c:v>
                </c:pt>
                <c:pt idx="80">
                  <c:v>37.326901807174785</c:v>
                </c:pt>
                <c:pt idx="81">
                  <c:v>37.326901807174785</c:v>
                </c:pt>
                <c:pt idx="82">
                  <c:v>37.326901807174785</c:v>
                </c:pt>
                <c:pt idx="83">
                  <c:v>37.326901807174785</c:v>
                </c:pt>
                <c:pt idx="84">
                  <c:v>37.326901807174785</c:v>
                </c:pt>
                <c:pt idx="85">
                  <c:v>37.326901807174785</c:v>
                </c:pt>
                <c:pt idx="86">
                  <c:v>37.326901807174785</c:v>
                </c:pt>
                <c:pt idx="87">
                  <c:v>37.326901807174785</c:v>
                </c:pt>
                <c:pt idx="88">
                  <c:v>37.326901807174785</c:v>
                </c:pt>
                <c:pt idx="89">
                  <c:v>37.326901807174785</c:v>
                </c:pt>
                <c:pt idx="90">
                  <c:v>37.326901807174785</c:v>
                </c:pt>
                <c:pt idx="91">
                  <c:v>37.326901807174785</c:v>
                </c:pt>
                <c:pt idx="92">
                  <c:v>37.326901807174785</c:v>
                </c:pt>
                <c:pt idx="93">
                  <c:v>37.326901807174785</c:v>
                </c:pt>
                <c:pt idx="94">
                  <c:v>37.326901807174785</c:v>
                </c:pt>
                <c:pt idx="95">
                  <c:v>37.326901807174785</c:v>
                </c:pt>
                <c:pt idx="96">
                  <c:v>37.326901807174785</c:v>
                </c:pt>
                <c:pt idx="97">
                  <c:v>37.326901807174785</c:v>
                </c:pt>
                <c:pt idx="98">
                  <c:v>37.326901807174785</c:v>
                </c:pt>
                <c:pt idx="99">
                  <c:v>37.326901807174785</c:v>
                </c:pt>
                <c:pt idx="100">
                  <c:v>37.326901807174785</c:v>
                </c:pt>
                <c:pt idx="101">
                  <c:v>37.326901807174785</c:v>
                </c:pt>
                <c:pt idx="102">
                  <c:v>37.326901807174785</c:v>
                </c:pt>
                <c:pt idx="103">
                  <c:v>37.326901807174785</c:v>
                </c:pt>
                <c:pt idx="104">
                  <c:v>37.326901807174785</c:v>
                </c:pt>
                <c:pt idx="105">
                  <c:v>37.326901807174785</c:v>
                </c:pt>
                <c:pt idx="106">
                  <c:v>37.326901807174785</c:v>
                </c:pt>
                <c:pt idx="107">
                  <c:v>37.326901807174785</c:v>
                </c:pt>
                <c:pt idx="108">
                  <c:v>37.326901807174785</c:v>
                </c:pt>
                <c:pt idx="109">
                  <c:v>37.326901807174785</c:v>
                </c:pt>
                <c:pt idx="110">
                  <c:v>37.326901807174785</c:v>
                </c:pt>
                <c:pt idx="111">
                  <c:v>37.326901807174785</c:v>
                </c:pt>
                <c:pt idx="112">
                  <c:v>37.326901807174785</c:v>
                </c:pt>
                <c:pt idx="113">
                  <c:v>37.326901807174785</c:v>
                </c:pt>
                <c:pt idx="114">
                  <c:v>37.326901807174785</c:v>
                </c:pt>
                <c:pt idx="115">
                  <c:v>37.326901807174785</c:v>
                </c:pt>
                <c:pt idx="116">
                  <c:v>37.326901807174785</c:v>
                </c:pt>
                <c:pt idx="117">
                  <c:v>37.326901807174785</c:v>
                </c:pt>
                <c:pt idx="118">
                  <c:v>37.326901807174785</c:v>
                </c:pt>
                <c:pt idx="119">
                  <c:v>37.326901807174785</c:v>
                </c:pt>
                <c:pt idx="120">
                  <c:v>37.326901807174785</c:v>
                </c:pt>
                <c:pt idx="121">
                  <c:v>37.326901807174785</c:v>
                </c:pt>
                <c:pt idx="122">
                  <c:v>37.326901807174785</c:v>
                </c:pt>
                <c:pt idx="123">
                  <c:v>37.326901807174785</c:v>
                </c:pt>
                <c:pt idx="124">
                  <c:v>37.326901807174785</c:v>
                </c:pt>
                <c:pt idx="125">
                  <c:v>37.326901807174785</c:v>
                </c:pt>
                <c:pt idx="126">
                  <c:v>37.326901807174785</c:v>
                </c:pt>
                <c:pt idx="127">
                  <c:v>37.326901807174785</c:v>
                </c:pt>
                <c:pt idx="128">
                  <c:v>37.326901807174785</c:v>
                </c:pt>
                <c:pt idx="129">
                  <c:v>37.326901807174785</c:v>
                </c:pt>
                <c:pt idx="130">
                  <c:v>37.326901807174785</c:v>
                </c:pt>
                <c:pt idx="131">
                  <c:v>37.326901807174785</c:v>
                </c:pt>
                <c:pt idx="132">
                  <c:v>37.326901807174785</c:v>
                </c:pt>
                <c:pt idx="133">
                  <c:v>37.326901807174785</c:v>
                </c:pt>
                <c:pt idx="134">
                  <c:v>37.326901807174785</c:v>
                </c:pt>
                <c:pt idx="135">
                  <c:v>37.326901807174785</c:v>
                </c:pt>
                <c:pt idx="136">
                  <c:v>37.326901807174785</c:v>
                </c:pt>
                <c:pt idx="137">
                  <c:v>37.326901807174785</c:v>
                </c:pt>
                <c:pt idx="138">
                  <c:v>37.326901807174785</c:v>
                </c:pt>
                <c:pt idx="139">
                  <c:v>37.326901807174785</c:v>
                </c:pt>
                <c:pt idx="140">
                  <c:v>37.326901807174785</c:v>
                </c:pt>
                <c:pt idx="141">
                  <c:v>37.326901807174785</c:v>
                </c:pt>
                <c:pt idx="142">
                  <c:v>37.326901807174785</c:v>
                </c:pt>
                <c:pt idx="143">
                  <c:v>37.326901807174785</c:v>
                </c:pt>
                <c:pt idx="144">
                  <c:v>37.326901807174785</c:v>
                </c:pt>
                <c:pt idx="145">
                  <c:v>37.326901807174785</c:v>
                </c:pt>
                <c:pt idx="146">
                  <c:v>37.326901807174785</c:v>
                </c:pt>
                <c:pt idx="147">
                  <c:v>37.326901807174785</c:v>
                </c:pt>
                <c:pt idx="148">
                  <c:v>37.326901807174785</c:v>
                </c:pt>
                <c:pt idx="149">
                  <c:v>37.326901807174785</c:v>
                </c:pt>
                <c:pt idx="150">
                  <c:v>37.326901807174785</c:v>
                </c:pt>
                <c:pt idx="151">
                  <c:v>37.326901807174785</c:v>
                </c:pt>
                <c:pt idx="152">
                  <c:v>37.326901807174785</c:v>
                </c:pt>
                <c:pt idx="153">
                  <c:v>37.326901807174785</c:v>
                </c:pt>
                <c:pt idx="154">
                  <c:v>37.326901807174785</c:v>
                </c:pt>
                <c:pt idx="155">
                  <c:v>37.326901807174785</c:v>
                </c:pt>
                <c:pt idx="156">
                  <c:v>37.326901807174785</c:v>
                </c:pt>
                <c:pt idx="157">
                  <c:v>37.326901807174785</c:v>
                </c:pt>
                <c:pt idx="158">
                  <c:v>37.326901807174785</c:v>
                </c:pt>
                <c:pt idx="159">
                  <c:v>37.326901807174785</c:v>
                </c:pt>
                <c:pt idx="160">
                  <c:v>37.326901807174785</c:v>
                </c:pt>
                <c:pt idx="161">
                  <c:v>37.326901807174785</c:v>
                </c:pt>
                <c:pt idx="162">
                  <c:v>37.326901807174785</c:v>
                </c:pt>
                <c:pt idx="163">
                  <c:v>37.326901807174785</c:v>
                </c:pt>
                <c:pt idx="164">
                  <c:v>37.326901807174785</c:v>
                </c:pt>
                <c:pt idx="165">
                  <c:v>37.326901807174785</c:v>
                </c:pt>
                <c:pt idx="166">
                  <c:v>37.326901807174785</c:v>
                </c:pt>
                <c:pt idx="167">
                  <c:v>37.326901807174785</c:v>
                </c:pt>
                <c:pt idx="168">
                  <c:v>37.326901807174785</c:v>
                </c:pt>
                <c:pt idx="169">
                  <c:v>37.326901807174785</c:v>
                </c:pt>
                <c:pt idx="170">
                  <c:v>37.326901807174785</c:v>
                </c:pt>
                <c:pt idx="171">
                  <c:v>37.326901807174785</c:v>
                </c:pt>
                <c:pt idx="172">
                  <c:v>37.326901807174785</c:v>
                </c:pt>
                <c:pt idx="173">
                  <c:v>37.326901807174785</c:v>
                </c:pt>
                <c:pt idx="174">
                  <c:v>37.326901807174785</c:v>
                </c:pt>
                <c:pt idx="175">
                  <c:v>37.326901807174785</c:v>
                </c:pt>
                <c:pt idx="176">
                  <c:v>37.326901807174785</c:v>
                </c:pt>
                <c:pt idx="177">
                  <c:v>37.326901807174785</c:v>
                </c:pt>
                <c:pt idx="178">
                  <c:v>37.326901807174785</c:v>
                </c:pt>
                <c:pt idx="179">
                  <c:v>37.326901807174785</c:v>
                </c:pt>
                <c:pt idx="180">
                  <c:v>37.326901807174785</c:v>
                </c:pt>
                <c:pt idx="181">
                  <c:v>37.326901807174785</c:v>
                </c:pt>
                <c:pt idx="182">
                  <c:v>37.326901807174785</c:v>
                </c:pt>
                <c:pt idx="183">
                  <c:v>37.326901807174785</c:v>
                </c:pt>
                <c:pt idx="184">
                  <c:v>37.326901807174785</c:v>
                </c:pt>
                <c:pt idx="185">
                  <c:v>37.326901807174785</c:v>
                </c:pt>
                <c:pt idx="186">
                  <c:v>37.326901807174785</c:v>
                </c:pt>
                <c:pt idx="187">
                  <c:v>37.326901807174785</c:v>
                </c:pt>
                <c:pt idx="188">
                  <c:v>37.326901807174785</c:v>
                </c:pt>
                <c:pt idx="189">
                  <c:v>37.326901807174785</c:v>
                </c:pt>
                <c:pt idx="190">
                  <c:v>37.326901807174785</c:v>
                </c:pt>
                <c:pt idx="191">
                  <c:v>37.326901807174785</c:v>
                </c:pt>
                <c:pt idx="192">
                  <c:v>37.326901807174785</c:v>
                </c:pt>
                <c:pt idx="193">
                  <c:v>37.326901807174785</c:v>
                </c:pt>
                <c:pt idx="194">
                  <c:v>37.326901807174785</c:v>
                </c:pt>
                <c:pt idx="195">
                  <c:v>37.326901807174785</c:v>
                </c:pt>
                <c:pt idx="196">
                  <c:v>37.326901807174785</c:v>
                </c:pt>
                <c:pt idx="197">
                  <c:v>37.326901807174785</c:v>
                </c:pt>
                <c:pt idx="198">
                  <c:v>37.326901807174785</c:v>
                </c:pt>
                <c:pt idx="199">
                  <c:v>37.326901807174785</c:v>
                </c:pt>
                <c:pt idx="200">
                  <c:v>37.326901807174785</c:v>
                </c:pt>
                <c:pt idx="201">
                  <c:v>37.326901807174785</c:v>
                </c:pt>
                <c:pt idx="202">
                  <c:v>37.326901807174785</c:v>
                </c:pt>
                <c:pt idx="203">
                  <c:v>37.326901807174785</c:v>
                </c:pt>
                <c:pt idx="204">
                  <c:v>37.326901807174785</c:v>
                </c:pt>
                <c:pt idx="205">
                  <c:v>37.326901807174785</c:v>
                </c:pt>
                <c:pt idx="206">
                  <c:v>37.326901807174785</c:v>
                </c:pt>
                <c:pt idx="207">
                  <c:v>37.326901807174785</c:v>
                </c:pt>
                <c:pt idx="208">
                  <c:v>37.326901807174785</c:v>
                </c:pt>
                <c:pt idx="209">
                  <c:v>37.326901807174785</c:v>
                </c:pt>
                <c:pt idx="210">
                  <c:v>37.326901807174785</c:v>
                </c:pt>
                <c:pt idx="211">
                  <c:v>37.326901807174785</c:v>
                </c:pt>
                <c:pt idx="212">
                  <c:v>37.326901807174785</c:v>
                </c:pt>
                <c:pt idx="213">
                  <c:v>37.326901807174785</c:v>
                </c:pt>
                <c:pt idx="214">
                  <c:v>37.326901807174785</c:v>
                </c:pt>
                <c:pt idx="215">
                  <c:v>37.326901807174785</c:v>
                </c:pt>
                <c:pt idx="216">
                  <c:v>37.326901807174785</c:v>
                </c:pt>
                <c:pt idx="217">
                  <c:v>37.326901807174785</c:v>
                </c:pt>
                <c:pt idx="218">
                  <c:v>37.326901807174785</c:v>
                </c:pt>
                <c:pt idx="219">
                  <c:v>37.326901807174785</c:v>
                </c:pt>
                <c:pt idx="220">
                  <c:v>37.326901807174785</c:v>
                </c:pt>
                <c:pt idx="221">
                  <c:v>37.326901807174785</c:v>
                </c:pt>
                <c:pt idx="222">
                  <c:v>37.326901807174785</c:v>
                </c:pt>
                <c:pt idx="223">
                  <c:v>37.326901807174785</c:v>
                </c:pt>
                <c:pt idx="224">
                  <c:v>37.326901807174785</c:v>
                </c:pt>
                <c:pt idx="225">
                  <c:v>37.326901807174785</c:v>
                </c:pt>
                <c:pt idx="226">
                  <c:v>37.326901807174785</c:v>
                </c:pt>
                <c:pt idx="227">
                  <c:v>37.326901807174785</c:v>
                </c:pt>
                <c:pt idx="228">
                  <c:v>37.326901807174785</c:v>
                </c:pt>
                <c:pt idx="229">
                  <c:v>37.326901807174785</c:v>
                </c:pt>
                <c:pt idx="230">
                  <c:v>37.326901807174785</c:v>
                </c:pt>
                <c:pt idx="231">
                  <c:v>37.326901807174785</c:v>
                </c:pt>
                <c:pt idx="232">
                  <c:v>37.326901807174785</c:v>
                </c:pt>
                <c:pt idx="233">
                  <c:v>37.326901807174785</c:v>
                </c:pt>
                <c:pt idx="234">
                  <c:v>37.326901807174785</c:v>
                </c:pt>
                <c:pt idx="235">
                  <c:v>37.326901807174785</c:v>
                </c:pt>
                <c:pt idx="236">
                  <c:v>37.326901807174785</c:v>
                </c:pt>
                <c:pt idx="237">
                  <c:v>37.326901807174785</c:v>
                </c:pt>
                <c:pt idx="238">
                  <c:v>37.326901807174785</c:v>
                </c:pt>
                <c:pt idx="239">
                  <c:v>37.326901807174785</c:v>
                </c:pt>
                <c:pt idx="240">
                  <c:v>37.326901807174785</c:v>
                </c:pt>
                <c:pt idx="241">
                  <c:v>37.326901807174785</c:v>
                </c:pt>
                <c:pt idx="242">
                  <c:v>37.326901807174785</c:v>
                </c:pt>
                <c:pt idx="243">
                  <c:v>37.326901807174785</c:v>
                </c:pt>
                <c:pt idx="244">
                  <c:v>37.326901807174785</c:v>
                </c:pt>
                <c:pt idx="245">
                  <c:v>37.326901807174785</c:v>
                </c:pt>
                <c:pt idx="246">
                  <c:v>37.326901807174785</c:v>
                </c:pt>
                <c:pt idx="247">
                  <c:v>37.326901807174785</c:v>
                </c:pt>
                <c:pt idx="248">
                  <c:v>37.326901807174785</c:v>
                </c:pt>
                <c:pt idx="249">
                  <c:v>37.326901807174785</c:v>
                </c:pt>
                <c:pt idx="250">
                  <c:v>37.326901807174785</c:v>
                </c:pt>
                <c:pt idx="251">
                  <c:v>37.326901807174785</c:v>
                </c:pt>
                <c:pt idx="252">
                  <c:v>37.326901807174785</c:v>
                </c:pt>
                <c:pt idx="253">
                  <c:v>37.326901807174785</c:v>
                </c:pt>
                <c:pt idx="254">
                  <c:v>37.326901807174785</c:v>
                </c:pt>
                <c:pt idx="255">
                  <c:v>37.326901807174785</c:v>
                </c:pt>
                <c:pt idx="256">
                  <c:v>37.326901807174785</c:v>
                </c:pt>
                <c:pt idx="257">
                  <c:v>37.326901807174785</c:v>
                </c:pt>
                <c:pt idx="258">
                  <c:v>37.326901807174785</c:v>
                </c:pt>
                <c:pt idx="259">
                  <c:v>37.326901807174785</c:v>
                </c:pt>
                <c:pt idx="260">
                  <c:v>37.326901807174785</c:v>
                </c:pt>
                <c:pt idx="261">
                  <c:v>37.326901807174785</c:v>
                </c:pt>
                <c:pt idx="262">
                  <c:v>37.326901807174785</c:v>
                </c:pt>
                <c:pt idx="263">
                  <c:v>37.326901807174785</c:v>
                </c:pt>
                <c:pt idx="264">
                  <c:v>37.326901807174785</c:v>
                </c:pt>
                <c:pt idx="265">
                  <c:v>37.326901807174785</c:v>
                </c:pt>
                <c:pt idx="266">
                  <c:v>37.326901807174785</c:v>
                </c:pt>
                <c:pt idx="267">
                  <c:v>37.326901807174785</c:v>
                </c:pt>
                <c:pt idx="268">
                  <c:v>37.326901807174785</c:v>
                </c:pt>
                <c:pt idx="269">
                  <c:v>37.326901807174785</c:v>
                </c:pt>
                <c:pt idx="270">
                  <c:v>37.326901807174785</c:v>
                </c:pt>
                <c:pt idx="271">
                  <c:v>37.326901807174785</c:v>
                </c:pt>
                <c:pt idx="272">
                  <c:v>37.326901807174785</c:v>
                </c:pt>
                <c:pt idx="273">
                  <c:v>37.326901807174785</c:v>
                </c:pt>
                <c:pt idx="274">
                  <c:v>37.326901807174785</c:v>
                </c:pt>
                <c:pt idx="275">
                  <c:v>37.326901807174785</c:v>
                </c:pt>
                <c:pt idx="276">
                  <c:v>37.326901807174785</c:v>
                </c:pt>
                <c:pt idx="277">
                  <c:v>37.326901807174785</c:v>
                </c:pt>
                <c:pt idx="278">
                  <c:v>37.326901807174785</c:v>
                </c:pt>
                <c:pt idx="279">
                  <c:v>37.326901807174785</c:v>
                </c:pt>
                <c:pt idx="280">
                  <c:v>37.326901807174785</c:v>
                </c:pt>
                <c:pt idx="281">
                  <c:v>37.326901807174785</c:v>
                </c:pt>
                <c:pt idx="282">
                  <c:v>37.326901807174785</c:v>
                </c:pt>
                <c:pt idx="283">
                  <c:v>37.326901807174785</c:v>
                </c:pt>
                <c:pt idx="284">
                  <c:v>37.326901807174785</c:v>
                </c:pt>
                <c:pt idx="285">
                  <c:v>37.326901807174785</c:v>
                </c:pt>
                <c:pt idx="286">
                  <c:v>37.326901807174785</c:v>
                </c:pt>
                <c:pt idx="287">
                  <c:v>37.326901807174785</c:v>
                </c:pt>
                <c:pt idx="288">
                  <c:v>37.326901807174785</c:v>
                </c:pt>
                <c:pt idx="289">
                  <c:v>37.326901807174785</c:v>
                </c:pt>
                <c:pt idx="290">
                  <c:v>37.326901807174785</c:v>
                </c:pt>
                <c:pt idx="291">
                  <c:v>37.326901807174785</c:v>
                </c:pt>
                <c:pt idx="292">
                  <c:v>37.326901807174785</c:v>
                </c:pt>
                <c:pt idx="293">
                  <c:v>37.326901807174785</c:v>
                </c:pt>
                <c:pt idx="294">
                  <c:v>37.326901807174785</c:v>
                </c:pt>
                <c:pt idx="295">
                  <c:v>37.326901807174785</c:v>
                </c:pt>
                <c:pt idx="296">
                  <c:v>37.326901807174785</c:v>
                </c:pt>
                <c:pt idx="297">
                  <c:v>37.326901807174785</c:v>
                </c:pt>
                <c:pt idx="298">
                  <c:v>37.326901807174785</c:v>
                </c:pt>
                <c:pt idx="299">
                  <c:v>37.326901807174785</c:v>
                </c:pt>
                <c:pt idx="300">
                  <c:v>37.326901807174785</c:v>
                </c:pt>
                <c:pt idx="301">
                  <c:v>37.326901807174785</c:v>
                </c:pt>
                <c:pt idx="302">
                  <c:v>37.326901807174785</c:v>
                </c:pt>
                <c:pt idx="303">
                  <c:v>37.326901807174785</c:v>
                </c:pt>
                <c:pt idx="304">
                  <c:v>37.326901807174785</c:v>
                </c:pt>
                <c:pt idx="305">
                  <c:v>37.326901807174785</c:v>
                </c:pt>
                <c:pt idx="306">
                  <c:v>37.326901807174785</c:v>
                </c:pt>
                <c:pt idx="307">
                  <c:v>37.326901807174785</c:v>
                </c:pt>
                <c:pt idx="308">
                  <c:v>37.326901807174785</c:v>
                </c:pt>
                <c:pt idx="309">
                  <c:v>37.326901807174785</c:v>
                </c:pt>
                <c:pt idx="310">
                  <c:v>37.326901807174785</c:v>
                </c:pt>
                <c:pt idx="311">
                  <c:v>37.326901807174785</c:v>
                </c:pt>
                <c:pt idx="312">
                  <c:v>37.326901807174785</c:v>
                </c:pt>
                <c:pt idx="313">
                  <c:v>37.326901807174785</c:v>
                </c:pt>
                <c:pt idx="314">
                  <c:v>37.326901807174785</c:v>
                </c:pt>
                <c:pt idx="315">
                  <c:v>37.326901807174785</c:v>
                </c:pt>
                <c:pt idx="316">
                  <c:v>37.326901807174785</c:v>
                </c:pt>
                <c:pt idx="317">
                  <c:v>37.326901807174785</c:v>
                </c:pt>
                <c:pt idx="318">
                  <c:v>37.326901807174785</c:v>
                </c:pt>
                <c:pt idx="319">
                  <c:v>37.326901807174785</c:v>
                </c:pt>
                <c:pt idx="320">
                  <c:v>37.326901807174785</c:v>
                </c:pt>
                <c:pt idx="321">
                  <c:v>37.326901807174785</c:v>
                </c:pt>
                <c:pt idx="322">
                  <c:v>37.326901807174785</c:v>
                </c:pt>
                <c:pt idx="323">
                  <c:v>37.326901807174785</c:v>
                </c:pt>
                <c:pt idx="324">
                  <c:v>37.326901807174785</c:v>
                </c:pt>
                <c:pt idx="325">
                  <c:v>37.326901807174785</c:v>
                </c:pt>
                <c:pt idx="326">
                  <c:v>37.326901807174785</c:v>
                </c:pt>
                <c:pt idx="327">
                  <c:v>37.326901807174785</c:v>
                </c:pt>
                <c:pt idx="328">
                  <c:v>37.326901807174785</c:v>
                </c:pt>
                <c:pt idx="329">
                  <c:v>37.326901807174785</c:v>
                </c:pt>
                <c:pt idx="330">
                  <c:v>37.326901807174785</c:v>
                </c:pt>
                <c:pt idx="331">
                  <c:v>37.326901807174785</c:v>
                </c:pt>
                <c:pt idx="332">
                  <c:v>37.326901807174785</c:v>
                </c:pt>
                <c:pt idx="333">
                  <c:v>37.326901807174785</c:v>
                </c:pt>
                <c:pt idx="334">
                  <c:v>37.326901807174785</c:v>
                </c:pt>
                <c:pt idx="335">
                  <c:v>37.326901807174785</c:v>
                </c:pt>
                <c:pt idx="336">
                  <c:v>37.326901807174785</c:v>
                </c:pt>
                <c:pt idx="337">
                  <c:v>37.326901807174785</c:v>
                </c:pt>
                <c:pt idx="338">
                  <c:v>37.326901807174785</c:v>
                </c:pt>
                <c:pt idx="339">
                  <c:v>37.326901807174785</c:v>
                </c:pt>
                <c:pt idx="340">
                  <c:v>37.326901807174785</c:v>
                </c:pt>
                <c:pt idx="341">
                  <c:v>37.326901807174785</c:v>
                </c:pt>
                <c:pt idx="342">
                  <c:v>37.326901807174785</c:v>
                </c:pt>
                <c:pt idx="343">
                  <c:v>37.326901807174785</c:v>
                </c:pt>
                <c:pt idx="344">
                  <c:v>37.326901807174785</c:v>
                </c:pt>
                <c:pt idx="345">
                  <c:v>37.326901807174785</c:v>
                </c:pt>
                <c:pt idx="346">
                  <c:v>37.326901807174785</c:v>
                </c:pt>
                <c:pt idx="347">
                  <c:v>37.326901807174785</c:v>
                </c:pt>
                <c:pt idx="348">
                  <c:v>37.326901807174785</c:v>
                </c:pt>
                <c:pt idx="349">
                  <c:v>37.326901807174785</c:v>
                </c:pt>
                <c:pt idx="350">
                  <c:v>37.326901807174785</c:v>
                </c:pt>
                <c:pt idx="351">
                  <c:v>37.326901807174785</c:v>
                </c:pt>
                <c:pt idx="352">
                  <c:v>37.326901807174785</c:v>
                </c:pt>
                <c:pt idx="353">
                  <c:v>37.326901807174785</c:v>
                </c:pt>
                <c:pt idx="354">
                  <c:v>37.326901807174785</c:v>
                </c:pt>
                <c:pt idx="355">
                  <c:v>37.326901807174785</c:v>
                </c:pt>
                <c:pt idx="356">
                  <c:v>37.326901807174785</c:v>
                </c:pt>
                <c:pt idx="357">
                  <c:v>37.326901807174785</c:v>
                </c:pt>
                <c:pt idx="358">
                  <c:v>37.326901807174785</c:v>
                </c:pt>
                <c:pt idx="359">
                  <c:v>37.326901807174785</c:v>
                </c:pt>
                <c:pt idx="360">
                  <c:v>37.326901807174785</c:v>
                </c:pt>
                <c:pt idx="361">
                  <c:v>37.326901807174785</c:v>
                </c:pt>
                <c:pt idx="362">
                  <c:v>37.326901807174785</c:v>
                </c:pt>
                <c:pt idx="363">
                  <c:v>37.326901807174785</c:v>
                </c:pt>
                <c:pt idx="364">
                  <c:v>37.326901807174785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6D-4CEA-A9DE-202B6B93C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229952"/>
        <c:axId val="1397228032"/>
      </c:lineChart>
      <c:catAx>
        <c:axId val="1397229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7228032"/>
        <c:crosses val="autoZero"/>
        <c:auto val="1"/>
        <c:lblAlgn val="ctr"/>
        <c:lblOffset val="100"/>
        <c:noMultiLvlLbl val="0"/>
      </c:catAx>
      <c:valAx>
        <c:axId val="139722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722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R134a</a:t>
            </a:r>
            <a:r>
              <a:rPr lang="fr-FR" baseline="0" dirty="0"/>
              <a:t> Alger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'Air variable R134a Alger'!$BK$1</c:f>
              <c:strCache>
                <c:ptCount val="1"/>
                <c:pt idx="0">
                  <c:v>Wm HP Flotante(KJ/kg)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'Air variable R134a Alger'!$BK$2:$BK$366</c:f>
              <c:numCache>
                <c:formatCode>General</c:formatCode>
                <c:ptCount val="365"/>
                <c:pt idx="0">
                  <c:v>36.137929015246918</c:v>
                </c:pt>
                <c:pt idx="1">
                  <c:v>36.67916946740722</c:v>
                </c:pt>
                <c:pt idx="2">
                  <c:v>38.012804876859356</c:v>
                </c:pt>
                <c:pt idx="3">
                  <c:v>38.082483676094213</c:v>
                </c:pt>
                <c:pt idx="4">
                  <c:v>36.910208872842425</c:v>
                </c:pt>
                <c:pt idx="5">
                  <c:v>35.613162314044949</c:v>
                </c:pt>
                <c:pt idx="6">
                  <c:v>35.170445458288071</c:v>
                </c:pt>
                <c:pt idx="7">
                  <c:v>34.83055610674154</c:v>
                </c:pt>
                <c:pt idx="8">
                  <c:v>36.208977144029575</c:v>
                </c:pt>
                <c:pt idx="9">
                  <c:v>34.941801834530722</c:v>
                </c:pt>
                <c:pt idx="10">
                  <c:v>34.837103418860352</c:v>
                </c:pt>
                <c:pt idx="11">
                  <c:v>34.74540183820698</c:v>
                </c:pt>
                <c:pt idx="12">
                  <c:v>35.866178404549366</c:v>
                </c:pt>
                <c:pt idx="13">
                  <c:v>38.240654598328689</c:v>
                </c:pt>
                <c:pt idx="14">
                  <c:v>37.95575693005911</c:v>
                </c:pt>
                <c:pt idx="15">
                  <c:v>38.404872681021573</c:v>
                </c:pt>
                <c:pt idx="16">
                  <c:v>39.565140747714437</c:v>
                </c:pt>
                <c:pt idx="17">
                  <c:v>38.14578370017442</c:v>
                </c:pt>
                <c:pt idx="18">
                  <c:v>37.61911314672377</c:v>
                </c:pt>
                <c:pt idx="19">
                  <c:v>36.31222759558505</c:v>
                </c:pt>
                <c:pt idx="20">
                  <c:v>34.902552848483495</c:v>
                </c:pt>
                <c:pt idx="21">
                  <c:v>34.771610908623494</c:v>
                </c:pt>
                <c:pt idx="22">
                  <c:v>36.505527626793018</c:v>
                </c:pt>
                <c:pt idx="23">
                  <c:v>38.209041514481768</c:v>
                </c:pt>
                <c:pt idx="24">
                  <c:v>38.581404358618371</c:v>
                </c:pt>
                <c:pt idx="25">
                  <c:v>38.663253298449327</c:v>
                </c:pt>
                <c:pt idx="26">
                  <c:v>38.278576378397062</c:v>
                </c:pt>
                <c:pt idx="27">
                  <c:v>37.364254761446503</c:v>
                </c:pt>
                <c:pt idx="28">
                  <c:v>37.031924010510906</c:v>
                </c:pt>
                <c:pt idx="29">
                  <c:v>36.865327747697883</c:v>
                </c:pt>
                <c:pt idx="30">
                  <c:v>35.522176989391561</c:v>
                </c:pt>
                <c:pt idx="31">
                  <c:v>35.580677205823363</c:v>
                </c:pt>
                <c:pt idx="32">
                  <c:v>36.460458634434559</c:v>
                </c:pt>
                <c:pt idx="33">
                  <c:v>37.089524981464784</c:v>
                </c:pt>
                <c:pt idx="34">
                  <c:v>37.523620720526843</c:v>
                </c:pt>
                <c:pt idx="35">
                  <c:v>37.319584793919233</c:v>
                </c:pt>
                <c:pt idx="36">
                  <c:v>37.019119119236073</c:v>
                </c:pt>
                <c:pt idx="37">
                  <c:v>37.561829129677967</c:v>
                </c:pt>
                <c:pt idx="38">
                  <c:v>37.542726831855425</c:v>
                </c:pt>
                <c:pt idx="39">
                  <c:v>37.063928799994521</c:v>
                </c:pt>
                <c:pt idx="40">
                  <c:v>35.833776858080064</c:v>
                </c:pt>
                <c:pt idx="41">
                  <c:v>37.33234976312675</c:v>
                </c:pt>
                <c:pt idx="42">
                  <c:v>37.33234976312675</c:v>
                </c:pt>
                <c:pt idx="43">
                  <c:v>37.993792697328203</c:v>
                </c:pt>
                <c:pt idx="44">
                  <c:v>39.384209652265589</c:v>
                </c:pt>
                <c:pt idx="45">
                  <c:v>37.031924010510906</c:v>
                </c:pt>
                <c:pt idx="46">
                  <c:v>35.898569247243522</c:v>
                </c:pt>
                <c:pt idx="47">
                  <c:v>36.241254656427365</c:v>
                </c:pt>
                <c:pt idx="48">
                  <c:v>36.060362977896354</c:v>
                </c:pt>
                <c:pt idx="49">
                  <c:v>35.995677573760972</c:v>
                </c:pt>
                <c:pt idx="50">
                  <c:v>35.626153355558458</c:v>
                </c:pt>
                <c:pt idx="51">
                  <c:v>38.291213597669618</c:v>
                </c:pt>
                <c:pt idx="52">
                  <c:v>37.115114364012669</c:v>
                </c:pt>
                <c:pt idx="53">
                  <c:v>35.163920095915849</c:v>
                </c:pt>
                <c:pt idx="54">
                  <c:v>36.846086597203801</c:v>
                </c:pt>
                <c:pt idx="55">
                  <c:v>37.051128159321323</c:v>
                </c:pt>
                <c:pt idx="56">
                  <c:v>35.37251851928275</c:v>
                </c:pt>
                <c:pt idx="57">
                  <c:v>34.732294716823553</c:v>
                </c:pt>
                <c:pt idx="58">
                  <c:v>35.982735359711221</c:v>
                </c:pt>
                <c:pt idx="59">
                  <c:v>35.31389468253893</c:v>
                </c:pt>
                <c:pt idx="60">
                  <c:v>37.153485692241055</c:v>
                </c:pt>
                <c:pt idx="61">
                  <c:v>35.476652795230095</c:v>
                </c:pt>
                <c:pt idx="62">
                  <c:v>36.015087686275479</c:v>
                </c:pt>
                <c:pt idx="63">
                  <c:v>36.544141558826723</c:v>
                </c:pt>
                <c:pt idx="64">
                  <c:v>36.595602925119749</c:v>
                </c:pt>
                <c:pt idx="65">
                  <c:v>37.64456169764901</c:v>
                </c:pt>
                <c:pt idx="66">
                  <c:v>36.576308110028272</c:v>
                </c:pt>
                <c:pt idx="67">
                  <c:v>37.809812182186057</c:v>
                </c:pt>
                <c:pt idx="68">
                  <c:v>36.582740141327726</c:v>
                </c:pt>
                <c:pt idx="69">
                  <c:v>36.189605509653688</c:v>
                </c:pt>
                <c:pt idx="70">
                  <c:v>36.531271953832764</c:v>
                </c:pt>
                <c:pt idx="71">
                  <c:v>37.274894034725669</c:v>
                </c:pt>
                <c:pt idx="72">
                  <c:v>36.344470941703591</c:v>
                </c:pt>
                <c:pt idx="73">
                  <c:v>37.255734485971509</c:v>
                </c:pt>
                <c:pt idx="74">
                  <c:v>37.377013791252629</c:v>
                </c:pt>
                <c:pt idx="75">
                  <c:v>38.631781352825925</c:v>
                </c:pt>
                <c:pt idx="76">
                  <c:v>38.575105340415732</c:v>
                </c:pt>
                <c:pt idx="77">
                  <c:v>38.215364975033793</c:v>
                </c:pt>
                <c:pt idx="78">
                  <c:v>40.006626225585933</c:v>
                </c:pt>
                <c:pt idx="79">
                  <c:v>40.105825478188578</c:v>
                </c:pt>
                <c:pt idx="80">
                  <c:v>38.82045531113917</c:v>
                </c:pt>
                <c:pt idx="81">
                  <c:v>38.133127072688538</c:v>
                </c:pt>
                <c:pt idx="82">
                  <c:v>38.575105340415732</c:v>
                </c:pt>
                <c:pt idx="83">
                  <c:v>38.442728696812466</c:v>
                </c:pt>
                <c:pt idx="84">
                  <c:v>37.574561876507708</c:v>
                </c:pt>
                <c:pt idx="85">
                  <c:v>36.910208872842425</c:v>
                </c:pt>
                <c:pt idx="86">
                  <c:v>38.505788355009166</c:v>
                </c:pt>
                <c:pt idx="87">
                  <c:v>40.334815303707202</c:v>
                </c:pt>
                <c:pt idx="88">
                  <c:v>38.228010630431761</c:v>
                </c:pt>
                <c:pt idx="89">
                  <c:v>39.838985398983233</c:v>
                </c:pt>
                <c:pt idx="90">
                  <c:v>36.94866181752068</c:v>
                </c:pt>
                <c:pt idx="91">
                  <c:v>37.809812182186057</c:v>
                </c:pt>
                <c:pt idx="92">
                  <c:v>37.408903943154435</c:v>
                </c:pt>
                <c:pt idx="93">
                  <c:v>38.499484284509442</c:v>
                </c:pt>
                <c:pt idx="94">
                  <c:v>40.303904035933314</c:v>
                </c:pt>
                <c:pt idx="95">
                  <c:v>43.71371832291986</c:v>
                </c:pt>
                <c:pt idx="96">
                  <c:v>43.993023838070336</c:v>
                </c:pt>
                <c:pt idx="97">
                  <c:v>39.944572491188239</c:v>
                </c:pt>
                <c:pt idx="98">
                  <c:v>37.69543847501167</c:v>
                </c:pt>
                <c:pt idx="99">
                  <c:v>37.025521777424672</c:v>
                </c:pt>
                <c:pt idx="100">
                  <c:v>36.65346435525268</c:v>
                </c:pt>
                <c:pt idx="101">
                  <c:v>36.987099451158663</c:v>
                </c:pt>
                <c:pt idx="102">
                  <c:v>36.974288607612543</c:v>
                </c:pt>
                <c:pt idx="103">
                  <c:v>37.650922776713152</c:v>
                </c:pt>
                <c:pt idx="104">
                  <c:v>37.701796167094379</c:v>
                </c:pt>
                <c:pt idx="105">
                  <c:v>38.505788355009166</c:v>
                </c:pt>
                <c:pt idx="106">
                  <c:v>38.575105340415732</c:v>
                </c:pt>
                <c:pt idx="107">
                  <c:v>38.01914142509905</c:v>
                </c:pt>
                <c:pt idx="108">
                  <c:v>36.318677118712102</c:v>
                </c:pt>
                <c:pt idx="109">
                  <c:v>38.272257136162892</c:v>
                </c:pt>
                <c:pt idx="110">
                  <c:v>36.955069152960441</c:v>
                </c:pt>
                <c:pt idx="111">
                  <c:v>36.544141558826723</c:v>
                </c:pt>
                <c:pt idx="112">
                  <c:v>36.544141558826723</c:v>
                </c:pt>
                <c:pt idx="113">
                  <c:v>36.479776476111383</c:v>
                </c:pt>
                <c:pt idx="114">
                  <c:v>38.531000425987351</c:v>
                </c:pt>
                <c:pt idx="115">
                  <c:v>38.524698039861221</c:v>
                </c:pt>
                <c:pt idx="116">
                  <c:v>39.171635076971377</c:v>
                </c:pt>
                <c:pt idx="117">
                  <c:v>37.415280701224631</c:v>
                </c:pt>
                <c:pt idx="118">
                  <c:v>36.736981049247667</c:v>
                </c:pt>
                <c:pt idx="119">
                  <c:v>36.685594680352835</c:v>
                </c:pt>
                <c:pt idx="120">
                  <c:v>38.183743452834896</c:v>
                </c:pt>
                <c:pt idx="121">
                  <c:v>37.217403926771134</c:v>
                </c:pt>
                <c:pt idx="122">
                  <c:v>38.196393327580068</c:v>
                </c:pt>
                <c:pt idx="123">
                  <c:v>38.801604943460376</c:v>
                </c:pt>
                <c:pt idx="124">
                  <c:v>39.795473301015214</c:v>
                </c:pt>
                <c:pt idx="125">
                  <c:v>39.590069149998428</c:v>
                </c:pt>
                <c:pt idx="126">
                  <c:v>38.732454561196207</c:v>
                </c:pt>
                <c:pt idx="127">
                  <c:v>38.126798125756324</c:v>
                </c:pt>
                <c:pt idx="128">
                  <c:v>38.66954642543616</c:v>
                </c:pt>
                <c:pt idx="129">
                  <c:v>39.234207295557603</c:v>
                </c:pt>
                <c:pt idx="130">
                  <c:v>39.633677756544785</c:v>
                </c:pt>
                <c:pt idx="131">
                  <c:v>40.46452907308133</c:v>
                </c:pt>
                <c:pt idx="132">
                  <c:v>39.440398345560531</c:v>
                </c:pt>
                <c:pt idx="133">
                  <c:v>40.938579097933541</c:v>
                </c:pt>
                <c:pt idx="134">
                  <c:v>39.352979057694903</c:v>
                </c:pt>
                <c:pt idx="135">
                  <c:v>39.465360215117983</c:v>
                </c:pt>
                <c:pt idx="136">
                  <c:v>39.845199743083619</c:v>
                </c:pt>
                <c:pt idx="137">
                  <c:v>39.471599636265196</c:v>
                </c:pt>
                <c:pt idx="138">
                  <c:v>38.964849173678665</c:v>
                </c:pt>
                <c:pt idx="139">
                  <c:v>39.027559824321884</c:v>
                </c:pt>
                <c:pt idx="140">
                  <c:v>39.888688464961419</c:v>
                </c:pt>
                <c:pt idx="141">
                  <c:v>39.708387717740436</c:v>
                </c:pt>
                <c:pt idx="142">
                  <c:v>40.155385097685155</c:v>
                </c:pt>
                <c:pt idx="143">
                  <c:v>41.921845837229398</c:v>
                </c:pt>
                <c:pt idx="144">
                  <c:v>40.390429376240235</c:v>
                </c:pt>
                <c:pt idx="145">
                  <c:v>42.158420824392586</c:v>
                </c:pt>
                <c:pt idx="146">
                  <c:v>41.654189275499142</c:v>
                </c:pt>
                <c:pt idx="147">
                  <c:v>40.563235561766604</c:v>
                </c:pt>
                <c:pt idx="148">
                  <c:v>40.883297592938355</c:v>
                </c:pt>
                <c:pt idx="149">
                  <c:v>42.593533843868471</c:v>
                </c:pt>
                <c:pt idx="150">
                  <c:v>40.914013684245582</c:v>
                </c:pt>
                <c:pt idx="151">
                  <c:v>40.340996309052571</c:v>
                </c:pt>
                <c:pt idx="152">
                  <c:v>39.851413669762607</c:v>
                </c:pt>
                <c:pt idx="153">
                  <c:v>40.446009761728696</c:v>
                </c:pt>
                <c:pt idx="154">
                  <c:v>40.532401210930082</c:v>
                </c:pt>
                <c:pt idx="155">
                  <c:v>41.465133880990265</c:v>
                </c:pt>
                <c:pt idx="156">
                  <c:v>42.503060591596821</c:v>
                </c:pt>
                <c:pt idx="157">
                  <c:v>43.785115591983136</c:v>
                </c:pt>
                <c:pt idx="158">
                  <c:v>42.509095009643815</c:v>
                </c:pt>
                <c:pt idx="159">
                  <c:v>40.993827041971031</c:v>
                </c:pt>
                <c:pt idx="160">
                  <c:v>41.581053570303482</c:v>
                </c:pt>
                <c:pt idx="161">
                  <c:v>40.587895565123937</c:v>
                </c:pt>
                <c:pt idx="162">
                  <c:v>40.624873110589512</c:v>
                </c:pt>
                <c:pt idx="163">
                  <c:v>41.012235567537253</c:v>
                </c:pt>
                <c:pt idx="164">
                  <c:v>43.403653878963844</c:v>
                </c:pt>
                <c:pt idx="165">
                  <c:v>42.352066911028928</c:v>
                </c:pt>
                <c:pt idx="166">
                  <c:v>42.406454158722596</c:v>
                </c:pt>
                <c:pt idx="167">
                  <c:v>41.964354071733133</c:v>
                </c:pt>
                <c:pt idx="168">
                  <c:v>42.509095009643815</c:v>
                </c:pt>
                <c:pt idx="169">
                  <c:v>42.593533843868471</c:v>
                </c:pt>
                <c:pt idx="170">
                  <c:v>41.574956247460037</c:v>
                </c:pt>
                <c:pt idx="171">
                  <c:v>41.434603935236808</c:v>
                </c:pt>
                <c:pt idx="172">
                  <c:v>41.501756192979052</c:v>
                </c:pt>
                <c:pt idx="173">
                  <c:v>41.794200129189008</c:v>
                </c:pt>
                <c:pt idx="174">
                  <c:v>41.897546364956824</c:v>
                </c:pt>
                <c:pt idx="175">
                  <c:v>42.00077365750581</c:v>
                </c:pt>
                <c:pt idx="176">
                  <c:v>43.534969190688862</c:v>
                </c:pt>
                <c:pt idx="177">
                  <c:v>42.509095009643815</c:v>
                </c:pt>
                <c:pt idx="178">
                  <c:v>42.018977898043289</c:v>
                </c:pt>
                <c:pt idx="179">
                  <c:v>42.16447862907895</c:v>
                </c:pt>
                <c:pt idx="180">
                  <c:v>42.315790285953376</c:v>
                </c:pt>
                <c:pt idx="181">
                  <c:v>42.097820180221632</c:v>
                </c:pt>
                <c:pt idx="182">
                  <c:v>42.509095009643815</c:v>
                </c:pt>
                <c:pt idx="183">
                  <c:v>42.539260953588176</c:v>
                </c:pt>
                <c:pt idx="184">
                  <c:v>43.343899974376775</c:v>
                </c:pt>
                <c:pt idx="185">
                  <c:v>44.543055320528104</c:v>
                </c:pt>
                <c:pt idx="186">
                  <c:v>42.116004687998384</c:v>
                </c:pt>
                <c:pt idx="187">
                  <c:v>42.194761491034704</c:v>
                </c:pt>
                <c:pt idx="188">
                  <c:v>42.303694795021265</c:v>
                </c:pt>
                <c:pt idx="189">
                  <c:v>42.430615605988947</c:v>
                </c:pt>
                <c:pt idx="190">
                  <c:v>41.994704754815203</c:v>
                </c:pt>
                <c:pt idx="191">
                  <c:v>43.672042907197607</c:v>
                </c:pt>
                <c:pt idx="192">
                  <c:v>43.451427689656967</c:v>
                </c:pt>
                <c:pt idx="193">
                  <c:v>43.785115591983136</c:v>
                </c:pt>
                <c:pt idx="194">
                  <c:v>43.080498689439963</c:v>
                </c:pt>
                <c:pt idx="195">
                  <c:v>43.909920166288792</c:v>
                </c:pt>
                <c:pt idx="196">
                  <c:v>44.825575695408915</c:v>
                </c:pt>
                <c:pt idx="197">
                  <c:v>43.898041725031682</c:v>
                </c:pt>
                <c:pt idx="198">
                  <c:v>44.087902187074128</c:v>
                </c:pt>
                <c:pt idx="199">
                  <c:v>43.660131989105139</c:v>
                </c:pt>
                <c:pt idx="200">
                  <c:v>44.896060714813586</c:v>
                </c:pt>
                <c:pt idx="201">
                  <c:v>45.159863530923495</c:v>
                </c:pt>
                <c:pt idx="202">
                  <c:v>43.41559977395373</c:v>
                </c:pt>
                <c:pt idx="203">
                  <c:v>43.707765910777205</c:v>
                </c:pt>
                <c:pt idx="204">
                  <c:v>44.318733907721004</c:v>
                </c:pt>
                <c:pt idx="205">
                  <c:v>44.948886437065781</c:v>
                </c:pt>
                <c:pt idx="206">
                  <c:v>44.931281485069483</c:v>
                </c:pt>
                <c:pt idx="207">
                  <c:v>44.295087180867327</c:v>
                </c:pt>
                <c:pt idx="208">
                  <c:v>44.901931849447138</c:v>
                </c:pt>
                <c:pt idx="209">
                  <c:v>44.925412362891073</c:v>
                </c:pt>
                <c:pt idx="210">
                  <c:v>45.562781791882706</c:v>
                </c:pt>
                <c:pt idx="211">
                  <c:v>46.160694150684748</c:v>
                </c:pt>
                <c:pt idx="212">
                  <c:v>44.860825452909744</c:v>
                </c:pt>
                <c:pt idx="213">
                  <c:v>45.054440116314858</c:v>
                </c:pt>
                <c:pt idx="214">
                  <c:v>44.016753150305014</c:v>
                </c:pt>
                <c:pt idx="215">
                  <c:v>44.548950640232128</c:v>
                </c:pt>
                <c:pt idx="216">
                  <c:v>44.860825452909744</c:v>
                </c:pt>
                <c:pt idx="217">
                  <c:v>45.626838782492271</c:v>
                </c:pt>
                <c:pt idx="218">
                  <c:v>46.806053526498729</c:v>
                </c:pt>
                <c:pt idx="219">
                  <c:v>45.130592309598867</c:v>
                </c:pt>
                <c:pt idx="220">
                  <c:v>44.395541097373354</c:v>
                </c:pt>
                <c:pt idx="221">
                  <c:v>45.673395264491205</c:v>
                </c:pt>
                <c:pt idx="222">
                  <c:v>45.066160259915691</c:v>
                </c:pt>
                <c:pt idx="223">
                  <c:v>44.454577077883876</c:v>
                </c:pt>
                <c:pt idx="224">
                  <c:v>44.519470005121143</c:v>
                </c:pt>
                <c:pt idx="225">
                  <c:v>44.825575695408915</c:v>
                </c:pt>
                <c:pt idx="226">
                  <c:v>43.278123636383391</c:v>
                </c:pt>
                <c:pt idx="227">
                  <c:v>43.493208407828348</c:v>
                </c:pt>
                <c:pt idx="228">
                  <c:v>43.802955773919294</c:v>
                </c:pt>
                <c:pt idx="229">
                  <c:v>45.358641612448032</c:v>
                </c:pt>
                <c:pt idx="230">
                  <c:v>44.901931849447138</c:v>
                </c:pt>
                <c:pt idx="231">
                  <c:v>44.2181906259096</c:v>
                </c:pt>
                <c:pt idx="232">
                  <c:v>44.28326139108767</c:v>
                </c:pt>
                <c:pt idx="233">
                  <c:v>45.072019728685554</c:v>
                </c:pt>
                <c:pt idx="234">
                  <c:v>45.019270035692429</c:v>
                </c:pt>
                <c:pt idx="235">
                  <c:v>45.603550936129118</c:v>
                </c:pt>
                <c:pt idx="236">
                  <c:v>44.537159597182935</c:v>
                </c:pt>
                <c:pt idx="237">
                  <c:v>43.654175920559034</c:v>
                </c:pt>
                <c:pt idx="238">
                  <c:v>43.874279974963635</c:v>
                </c:pt>
                <c:pt idx="239">
                  <c:v>44.18859682122141</c:v>
                </c:pt>
                <c:pt idx="240">
                  <c:v>44.259604958096574</c:v>
                </c:pt>
                <c:pt idx="241">
                  <c:v>44.531263470179169</c:v>
                </c:pt>
                <c:pt idx="242">
                  <c:v>44.802067802016218</c:v>
                </c:pt>
                <c:pt idx="243">
                  <c:v>44.176756466357212</c:v>
                </c:pt>
                <c:pt idx="244">
                  <c:v>43.86833852326707</c:v>
                </c:pt>
                <c:pt idx="245">
                  <c:v>43.844568659222624</c:v>
                </c:pt>
                <c:pt idx="246">
                  <c:v>43.463367072281599</c:v>
                </c:pt>
                <c:pt idx="247">
                  <c:v>43.874279974963635</c:v>
                </c:pt>
                <c:pt idx="248">
                  <c:v>44.707971762640632</c:v>
                </c:pt>
                <c:pt idx="249">
                  <c:v>45.335280035557226</c:v>
                </c:pt>
                <c:pt idx="250">
                  <c:v>43.945545756685547</c:v>
                </c:pt>
                <c:pt idx="251">
                  <c:v>43.511108326896149</c:v>
                </c:pt>
                <c:pt idx="252">
                  <c:v>43.116463533679841</c:v>
                </c:pt>
                <c:pt idx="253">
                  <c:v>42.768187572920169</c:v>
                </c:pt>
                <c:pt idx="254">
                  <c:v>43.014524983300419</c:v>
                </c:pt>
                <c:pt idx="255">
                  <c:v>42.176593006104639</c:v>
                </c:pt>
                <c:pt idx="256">
                  <c:v>41.422389066691103</c:v>
                </c:pt>
                <c:pt idx="257">
                  <c:v>41.62981730500568</c:v>
                </c:pt>
                <c:pt idx="258">
                  <c:v>41.861084809147115</c:v>
                </c:pt>
                <c:pt idx="259">
                  <c:v>42.03111200229975</c:v>
                </c:pt>
                <c:pt idx="260">
                  <c:v>42.629697341193967</c:v>
                </c:pt>
                <c:pt idx="261">
                  <c:v>41.976495578963195</c:v>
                </c:pt>
                <c:pt idx="262">
                  <c:v>43.032522710580615</c:v>
                </c:pt>
                <c:pt idx="263">
                  <c:v>42.750135904598864</c:v>
                </c:pt>
                <c:pt idx="264">
                  <c:v>42.243192714669739</c:v>
                </c:pt>
                <c:pt idx="265">
                  <c:v>42.218980387887044</c:v>
                </c:pt>
                <c:pt idx="266">
                  <c:v>42.67186945971649</c:v>
                </c:pt>
                <c:pt idx="267">
                  <c:v>42.466845477011873</c:v>
                </c:pt>
                <c:pt idx="268">
                  <c:v>43.27214152471349</c:v>
                </c:pt>
                <c:pt idx="269">
                  <c:v>42.587505161073992</c:v>
                </c:pt>
                <c:pt idx="270">
                  <c:v>41.550562830873005</c:v>
                </c:pt>
                <c:pt idx="271">
                  <c:v>42.043244461841127</c:v>
                </c:pt>
                <c:pt idx="272">
                  <c:v>42.218980387887044</c:v>
                </c:pt>
                <c:pt idx="273">
                  <c:v>42.025045155769796</c:v>
                </c:pt>
                <c:pt idx="274">
                  <c:v>42.569416655343609</c:v>
                </c:pt>
                <c:pt idx="275">
                  <c:v>41.684644962562949</c:v>
                </c:pt>
                <c:pt idx="276">
                  <c:v>41.385734549818501</c:v>
                </c:pt>
                <c:pt idx="277">
                  <c:v>41.715090344959577</c:v>
                </c:pt>
                <c:pt idx="278">
                  <c:v>42.436654942742663</c:v>
                </c:pt>
                <c:pt idx="279">
                  <c:v>44.743269867300988</c:v>
                </c:pt>
                <c:pt idx="280">
                  <c:v>41.483446894443475</c:v>
                </c:pt>
                <c:pt idx="281">
                  <c:v>42.382286150194588</c:v>
                </c:pt>
                <c:pt idx="282">
                  <c:v>41.721178185073953</c:v>
                </c:pt>
                <c:pt idx="283">
                  <c:v>41.055174300391457</c:v>
                </c:pt>
                <c:pt idx="284">
                  <c:v>42.635723157673375</c:v>
                </c:pt>
                <c:pt idx="285">
                  <c:v>44.649109335833288</c:v>
                </c:pt>
                <c:pt idx="286">
                  <c:v>45.719926140070662</c:v>
                </c:pt>
                <c:pt idx="287">
                  <c:v>43.104476884352046</c:v>
                </c:pt>
                <c:pt idx="288">
                  <c:v>42.430615605988947</c:v>
                </c:pt>
                <c:pt idx="289">
                  <c:v>41.684644962562949</c:v>
                </c:pt>
                <c:pt idx="290">
                  <c:v>40.303904035933314</c:v>
                </c:pt>
                <c:pt idx="291">
                  <c:v>39.633677756544785</c:v>
                </c:pt>
                <c:pt idx="292">
                  <c:v>40.155385097685155</c:v>
                </c:pt>
                <c:pt idx="293">
                  <c:v>40.378073605128911</c:v>
                </c:pt>
                <c:pt idx="294">
                  <c:v>39.882477042445799</c:v>
                </c:pt>
                <c:pt idx="295">
                  <c:v>40.520064562301329</c:v>
                </c:pt>
                <c:pt idx="296">
                  <c:v>40.51389561471273</c:v>
                </c:pt>
                <c:pt idx="297">
                  <c:v>40.136803364991096</c:v>
                </c:pt>
                <c:pt idx="298">
                  <c:v>40.2049180578611</c:v>
                </c:pt>
                <c:pt idx="299">
                  <c:v>39.271730507858386</c:v>
                </c:pt>
                <c:pt idx="300">
                  <c:v>40.692626456397178</c:v>
                </c:pt>
                <c:pt idx="301">
                  <c:v>42.4970257637559</c:v>
                </c:pt>
                <c:pt idx="302">
                  <c:v>42.47288235409075</c:v>
                </c:pt>
                <c:pt idx="303">
                  <c:v>40.741870073122961</c:v>
                </c:pt>
                <c:pt idx="304">
                  <c:v>40.704939850428488</c:v>
                </c:pt>
                <c:pt idx="305">
                  <c:v>40.723406829031475</c:v>
                </c:pt>
                <c:pt idx="306">
                  <c:v>41.513960328394667</c:v>
                </c:pt>
                <c:pt idx="307">
                  <c:v>42.194761491034704</c:v>
                </c:pt>
                <c:pt idx="308">
                  <c:v>40.748023658009942</c:v>
                </c:pt>
                <c:pt idx="309">
                  <c:v>40.025234214206868</c:v>
                </c:pt>
                <c:pt idx="310">
                  <c:v>40.476873202218904</c:v>
                </c:pt>
                <c:pt idx="311">
                  <c:v>39.409186591136965</c:v>
                </c:pt>
                <c:pt idx="312">
                  <c:v>39.159115602297653</c:v>
                </c:pt>
                <c:pt idx="313">
                  <c:v>38.348060212069193</c:v>
                </c:pt>
                <c:pt idx="314">
                  <c:v>38.354374394585491</c:v>
                </c:pt>
                <c:pt idx="315">
                  <c:v>38.423802584959191</c:v>
                </c:pt>
                <c:pt idx="316">
                  <c:v>40.95699880764348</c:v>
                </c:pt>
                <c:pt idx="317">
                  <c:v>40.353357071675887</c:v>
                </c:pt>
                <c:pt idx="318">
                  <c:v>39.851413669762607</c:v>
                </c:pt>
                <c:pt idx="319">
                  <c:v>40.741870073122961</c:v>
                </c:pt>
                <c:pt idx="320">
                  <c:v>40.167770836692014</c:v>
                </c:pt>
                <c:pt idx="321">
                  <c:v>39.627449209783691</c:v>
                </c:pt>
                <c:pt idx="322">
                  <c:v>39.583837676670228</c:v>
                </c:pt>
                <c:pt idx="323">
                  <c:v>39.396698959042027</c:v>
                </c:pt>
                <c:pt idx="324">
                  <c:v>39.664814220526488</c:v>
                </c:pt>
                <c:pt idx="325">
                  <c:v>38.763892859254788</c:v>
                </c:pt>
                <c:pt idx="326">
                  <c:v>39.371718670673204</c:v>
                </c:pt>
                <c:pt idx="327">
                  <c:v>40.043838450571407</c:v>
                </c:pt>
                <c:pt idx="328">
                  <c:v>39.689715868958679</c:v>
                </c:pt>
                <c:pt idx="329">
                  <c:v>39.196668994946933</c:v>
                </c:pt>
                <c:pt idx="330">
                  <c:v>38.889540969579656</c:v>
                </c:pt>
                <c:pt idx="331">
                  <c:v>38.398561870277682</c:v>
                </c:pt>
                <c:pt idx="332">
                  <c:v>38.278576378397062</c:v>
                </c:pt>
                <c:pt idx="333">
                  <c:v>38.594001132304427</c:v>
                </c:pt>
                <c:pt idx="334">
                  <c:v>38.44903655815893</c:v>
                </c:pt>
                <c:pt idx="335">
                  <c:v>38.234332825309188</c:v>
                </c:pt>
                <c:pt idx="336">
                  <c:v>38.82045531113917</c:v>
                </c:pt>
                <c:pt idx="337">
                  <c:v>37.147091532875962</c:v>
                </c:pt>
                <c:pt idx="338">
                  <c:v>37.14069694873114</c:v>
                </c:pt>
                <c:pt idx="339">
                  <c:v>38.177417882478856</c:v>
                </c:pt>
                <c:pt idx="340">
                  <c:v>39.121547113873412</c:v>
                </c:pt>
                <c:pt idx="341">
                  <c:v>37.357874610251109</c:v>
                </c:pt>
                <c:pt idx="342">
                  <c:v>36.053896362162192</c:v>
                </c:pt>
                <c:pt idx="343">
                  <c:v>35.943898448687165</c:v>
                </c:pt>
                <c:pt idx="344">
                  <c:v>36.942254056773322</c:v>
                </c:pt>
                <c:pt idx="345">
                  <c:v>36.814009501249643</c:v>
                </c:pt>
                <c:pt idx="346">
                  <c:v>37.447158130952218</c:v>
                </c:pt>
                <c:pt idx="347">
                  <c:v>36.794758135851879</c:v>
                </c:pt>
                <c:pt idx="348">
                  <c:v>36.286425233052753</c:v>
                </c:pt>
                <c:pt idx="349">
                  <c:v>35.717042630956627</c:v>
                </c:pt>
                <c:pt idx="350">
                  <c:v>36.846086597203801</c:v>
                </c:pt>
                <c:pt idx="351">
                  <c:v>37.051128159321323</c:v>
                </c:pt>
                <c:pt idx="352">
                  <c:v>38.5183952326678</c:v>
                </c:pt>
                <c:pt idx="353">
                  <c:v>36.935845870702877</c:v>
                </c:pt>
                <c:pt idx="354">
                  <c:v>35.593672535670692</c:v>
                </c:pt>
                <c:pt idx="355">
                  <c:v>36.099153692352878</c:v>
                </c:pt>
                <c:pt idx="356">
                  <c:v>36.730559243850117</c:v>
                </c:pt>
                <c:pt idx="357">
                  <c:v>36.338023126349725</c:v>
                </c:pt>
                <c:pt idx="358">
                  <c:v>36.073294926446458</c:v>
                </c:pt>
                <c:pt idx="359">
                  <c:v>35.554681399282885</c:v>
                </c:pt>
                <c:pt idx="360">
                  <c:v>35.567680160405232</c:v>
                </c:pt>
                <c:pt idx="361">
                  <c:v>35.463642020410042</c:v>
                </c:pt>
                <c:pt idx="362">
                  <c:v>36.112080509976714</c:v>
                </c:pt>
                <c:pt idx="363">
                  <c:v>36.221889430638406</c:v>
                </c:pt>
                <c:pt idx="364">
                  <c:v>36.473337622121555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55-4A37-8D94-4CA4DD14C099}"/>
            </c:ext>
          </c:extLst>
        </c:ser>
        <c:ser>
          <c:idx val="1"/>
          <c:order val="1"/>
          <c:tx>
            <c:strRef>
              <c:f>'Air constant R134a Alger'!$BJ$1</c:f>
              <c:strCache>
                <c:ptCount val="1"/>
                <c:pt idx="0">
                  <c:v>Wm HP Fixe (KJ/kg)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'Air constant R134a Alger'!$BJ$2:$BJ$366</c:f>
              <c:numCache>
                <c:formatCode>General</c:formatCode>
                <c:ptCount val="365"/>
                <c:pt idx="0">
                  <c:v>46.806053526498729</c:v>
                </c:pt>
                <c:pt idx="1">
                  <c:v>46.806053526498729</c:v>
                </c:pt>
                <c:pt idx="2">
                  <c:v>46.806053526498729</c:v>
                </c:pt>
                <c:pt idx="3">
                  <c:v>46.806053526498729</c:v>
                </c:pt>
                <c:pt idx="4">
                  <c:v>46.806053526498729</c:v>
                </c:pt>
                <c:pt idx="5">
                  <c:v>46.806053526498729</c:v>
                </c:pt>
                <c:pt idx="6">
                  <c:v>46.806053526498729</c:v>
                </c:pt>
                <c:pt idx="7">
                  <c:v>46.806053526498729</c:v>
                </c:pt>
                <c:pt idx="8">
                  <c:v>46.806053526498729</c:v>
                </c:pt>
                <c:pt idx="9">
                  <c:v>46.806053526498729</c:v>
                </c:pt>
                <c:pt idx="10">
                  <c:v>46.806053526498729</c:v>
                </c:pt>
                <c:pt idx="11">
                  <c:v>46.806053526498729</c:v>
                </c:pt>
                <c:pt idx="12">
                  <c:v>46.806053526498729</c:v>
                </c:pt>
                <c:pt idx="13">
                  <c:v>46.806053526498729</c:v>
                </c:pt>
                <c:pt idx="14">
                  <c:v>46.806053526498729</c:v>
                </c:pt>
                <c:pt idx="15">
                  <c:v>46.806053526498729</c:v>
                </c:pt>
                <c:pt idx="16">
                  <c:v>46.806053526498729</c:v>
                </c:pt>
                <c:pt idx="17">
                  <c:v>46.806053526498729</c:v>
                </c:pt>
                <c:pt idx="18">
                  <c:v>46.806053526498729</c:v>
                </c:pt>
                <c:pt idx="19">
                  <c:v>46.806053526498729</c:v>
                </c:pt>
                <c:pt idx="20">
                  <c:v>46.806053526498729</c:v>
                </c:pt>
                <c:pt idx="21">
                  <c:v>46.806053526498729</c:v>
                </c:pt>
                <c:pt idx="22">
                  <c:v>46.806053526498729</c:v>
                </c:pt>
                <c:pt idx="23">
                  <c:v>46.806053526498729</c:v>
                </c:pt>
                <c:pt idx="24">
                  <c:v>46.806053526498729</c:v>
                </c:pt>
                <c:pt idx="25">
                  <c:v>46.806053526498729</c:v>
                </c:pt>
                <c:pt idx="26">
                  <c:v>46.806053526498729</c:v>
                </c:pt>
                <c:pt idx="27">
                  <c:v>46.806053526498729</c:v>
                </c:pt>
                <c:pt idx="28">
                  <c:v>46.806053526498729</c:v>
                </c:pt>
                <c:pt idx="29">
                  <c:v>46.806053526498729</c:v>
                </c:pt>
                <c:pt idx="30">
                  <c:v>46.806053526498729</c:v>
                </c:pt>
                <c:pt idx="31">
                  <c:v>46.806053526498729</c:v>
                </c:pt>
                <c:pt idx="32">
                  <c:v>46.806053526498729</c:v>
                </c:pt>
                <c:pt idx="33">
                  <c:v>46.806053526498729</c:v>
                </c:pt>
                <c:pt idx="34">
                  <c:v>46.806053526498729</c:v>
                </c:pt>
                <c:pt idx="35">
                  <c:v>46.806053526498729</c:v>
                </c:pt>
                <c:pt idx="36">
                  <c:v>46.806053526498729</c:v>
                </c:pt>
                <c:pt idx="37">
                  <c:v>46.806053526498729</c:v>
                </c:pt>
                <c:pt idx="38">
                  <c:v>46.806053526498729</c:v>
                </c:pt>
                <c:pt idx="39">
                  <c:v>46.806053526498729</c:v>
                </c:pt>
                <c:pt idx="40">
                  <c:v>46.806053526498729</c:v>
                </c:pt>
                <c:pt idx="41">
                  <c:v>46.806053526498729</c:v>
                </c:pt>
                <c:pt idx="42">
                  <c:v>46.806053526498729</c:v>
                </c:pt>
                <c:pt idx="43">
                  <c:v>46.806053526498729</c:v>
                </c:pt>
                <c:pt idx="44">
                  <c:v>46.806053526498729</c:v>
                </c:pt>
                <c:pt idx="45">
                  <c:v>46.806053526498729</c:v>
                </c:pt>
                <c:pt idx="46">
                  <c:v>46.806053526498729</c:v>
                </c:pt>
                <c:pt idx="47">
                  <c:v>46.806053526498729</c:v>
                </c:pt>
                <c:pt idx="48">
                  <c:v>46.806053526498729</c:v>
                </c:pt>
                <c:pt idx="49">
                  <c:v>46.806053526498729</c:v>
                </c:pt>
                <c:pt idx="50">
                  <c:v>46.806053526498729</c:v>
                </c:pt>
                <c:pt idx="51">
                  <c:v>46.806053526498729</c:v>
                </c:pt>
                <c:pt idx="52">
                  <c:v>46.806053526498729</c:v>
                </c:pt>
                <c:pt idx="53">
                  <c:v>46.806053526498729</c:v>
                </c:pt>
                <c:pt idx="54">
                  <c:v>46.806053526498729</c:v>
                </c:pt>
                <c:pt idx="55">
                  <c:v>46.806053526498729</c:v>
                </c:pt>
                <c:pt idx="56">
                  <c:v>46.806053526498729</c:v>
                </c:pt>
                <c:pt idx="57">
                  <c:v>46.806053526498729</c:v>
                </c:pt>
                <c:pt idx="58">
                  <c:v>46.806053526498729</c:v>
                </c:pt>
                <c:pt idx="59">
                  <c:v>46.806053526498729</c:v>
                </c:pt>
                <c:pt idx="60">
                  <c:v>46.806053526498729</c:v>
                </c:pt>
                <c:pt idx="61">
                  <c:v>46.806053526498729</c:v>
                </c:pt>
                <c:pt idx="62">
                  <c:v>46.806053526498729</c:v>
                </c:pt>
                <c:pt idx="63">
                  <c:v>46.806053526498729</c:v>
                </c:pt>
                <c:pt idx="64">
                  <c:v>46.806053526498729</c:v>
                </c:pt>
                <c:pt idx="65">
                  <c:v>46.806053526498729</c:v>
                </c:pt>
                <c:pt idx="66">
                  <c:v>46.806053526498729</c:v>
                </c:pt>
                <c:pt idx="67">
                  <c:v>46.806053526498729</c:v>
                </c:pt>
                <c:pt idx="68">
                  <c:v>46.806053526498729</c:v>
                </c:pt>
                <c:pt idx="69">
                  <c:v>46.806053526498729</c:v>
                </c:pt>
                <c:pt idx="70">
                  <c:v>46.806053526498729</c:v>
                </c:pt>
                <c:pt idx="71">
                  <c:v>46.806053526498729</c:v>
                </c:pt>
                <c:pt idx="72">
                  <c:v>46.806053526498729</c:v>
                </c:pt>
                <c:pt idx="73">
                  <c:v>46.806053526498729</c:v>
                </c:pt>
                <c:pt idx="74">
                  <c:v>46.806053526498729</c:v>
                </c:pt>
                <c:pt idx="75">
                  <c:v>46.806053526498729</c:v>
                </c:pt>
                <c:pt idx="76">
                  <c:v>46.806053526498729</c:v>
                </c:pt>
                <c:pt idx="77">
                  <c:v>46.806053526498729</c:v>
                </c:pt>
                <c:pt idx="78">
                  <c:v>46.806053526498729</c:v>
                </c:pt>
                <c:pt idx="79">
                  <c:v>46.806053526498729</c:v>
                </c:pt>
                <c:pt idx="80">
                  <c:v>46.806053526498729</c:v>
                </c:pt>
                <c:pt idx="81">
                  <c:v>46.806053526498729</c:v>
                </c:pt>
                <c:pt idx="82">
                  <c:v>46.806053526498729</c:v>
                </c:pt>
                <c:pt idx="83">
                  <c:v>46.806053526498729</c:v>
                </c:pt>
                <c:pt idx="84">
                  <c:v>46.806053526498729</c:v>
                </c:pt>
                <c:pt idx="85">
                  <c:v>46.806053526498729</c:v>
                </c:pt>
                <c:pt idx="86">
                  <c:v>46.806053526498729</c:v>
                </c:pt>
                <c:pt idx="87">
                  <c:v>46.806053526498729</c:v>
                </c:pt>
                <c:pt idx="88">
                  <c:v>46.806053526498729</c:v>
                </c:pt>
                <c:pt idx="89">
                  <c:v>46.806053526498729</c:v>
                </c:pt>
                <c:pt idx="90">
                  <c:v>46.806053526498729</c:v>
                </c:pt>
                <c:pt idx="91">
                  <c:v>46.806053526498729</c:v>
                </c:pt>
                <c:pt idx="92">
                  <c:v>46.806053526498729</c:v>
                </c:pt>
                <c:pt idx="93">
                  <c:v>46.806053526498729</c:v>
                </c:pt>
                <c:pt idx="94">
                  <c:v>46.806053526498729</c:v>
                </c:pt>
                <c:pt idx="95">
                  <c:v>46.806053526498729</c:v>
                </c:pt>
                <c:pt idx="96">
                  <c:v>46.806053526498729</c:v>
                </c:pt>
                <c:pt idx="97">
                  <c:v>46.806053526498729</c:v>
                </c:pt>
                <c:pt idx="98">
                  <c:v>46.806053526498729</c:v>
                </c:pt>
                <c:pt idx="99">
                  <c:v>46.806053526498729</c:v>
                </c:pt>
                <c:pt idx="100">
                  <c:v>46.806053526498729</c:v>
                </c:pt>
                <c:pt idx="101">
                  <c:v>46.806053526498729</c:v>
                </c:pt>
                <c:pt idx="102">
                  <c:v>46.806053526498729</c:v>
                </c:pt>
                <c:pt idx="103">
                  <c:v>46.806053526498729</c:v>
                </c:pt>
                <c:pt idx="104">
                  <c:v>46.806053526498729</c:v>
                </c:pt>
                <c:pt idx="105">
                  <c:v>46.806053526498729</c:v>
                </c:pt>
                <c:pt idx="106">
                  <c:v>46.806053526498729</c:v>
                </c:pt>
                <c:pt idx="107">
                  <c:v>46.806053526498729</c:v>
                </c:pt>
                <c:pt idx="108">
                  <c:v>46.806053526498729</c:v>
                </c:pt>
                <c:pt idx="109">
                  <c:v>46.806053526498729</c:v>
                </c:pt>
                <c:pt idx="110">
                  <c:v>46.806053526498729</c:v>
                </c:pt>
                <c:pt idx="111">
                  <c:v>46.806053526498729</c:v>
                </c:pt>
                <c:pt idx="112">
                  <c:v>46.806053526498729</c:v>
                </c:pt>
                <c:pt idx="113">
                  <c:v>46.806053526498729</c:v>
                </c:pt>
                <c:pt idx="114">
                  <c:v>46.806053526498729</c:v>
                </c:pt>
                <c:pt idx="115">
                  <c:v>46.806053526498729</c:v>
                </c:pt>
                <c:pt idx="116">
                  <c:v>46.806053526498729</c:v>
                </c:pt>
                <c:pt idx="117">
                  <c:v>46.806053526498729</c:v>
                </c:pt>
                <c:pt idx="118">
                  <c:v>46.806053526498729</c:v>
                </c:pt>
                <c:pt idx="119">
                  <c:v>46.806053526498729</c:v>
                </c:pt>
                <c:pt idx="120">
                  <c:v>46.806053526498729</c:v>
                </c:pt>
                <c:pt idx="121">
                  <c:v>46.806053526498729</c:v>
                </c:pt>
                <c:pt idx="122">
                  <c:v>46.806053526498729</c:v>
                </c:pt>
                <c:pt idx="123">
                  <c:v>46.806053526498729</c:v>
                </c:pt>
                <c:pt idx="124">
                  <c:v>46.806053526498729</c:v>
                </c:pt>
                <c:pt idx="125">
                  <c:v>46.806053526498729</c:v>
                </c:pt>
                <c:pt idx="126">
                  <c:v>46.806053526498729</c:v>
                </c:pt>
                <c:pt idx="127">
                  <c:v>46.806053526498729</c:v>
                </c:pt>
                <c:pt idx="128">
                  <c:v>46.806053526498729</c:v>
                </c:pt>
                <c:pt idx="129">
                  <c:v>46.806053526498729</c:v>
                </c:pt>
                <c:pt idx="130">
                  <c:v>46.806053526498729</c:v>
                </c:pt>
                <c:pt idx="131">
                  <c:v>46.806053526498729</c:v>
                </c:pt>
                <c:pt idx="132">
                  <c:v>46.806053526498729</c:v>
                </c:pt>
                <c:pt idx="133">
                  <c:v>46.806053526498729</c:v>
                </c:pt>
                <c:pt idx="134">
                  <c:v>46.806053526498729</c:v>
                </c:pt>
                <c:pt idx="135">
                  <c:v>46.806053526498729</c:v>
                </c:pt>
                <c:pt idx="136">
                  <c:v>46.806053526498729</c:v>
                </c:pt>
                <c:pt idx="137">
                  <c:v>46.806053526498729</c:v>
                </c:pt>
                <c:pt idx="138">
                  <c:v>46.806053526498729</c:v>
                </c:pt>
                <c:pt idx="139">
                  <c:v>46.806053526498729</c:v>
                </c:pt>
                <c:pt idx="140">
                  <c:v>46.806053526498729</c:v>
                </c:pt>
                <c:pt idx="141">
                  <c:v>46.806053526498729</c:v>
                </c:pt>
                <c:pt idx="142">
                  <c:v>46.806053526498729</c:v>
                </c:pt>
                <c:pt idx="143">
                  <c:v>46.806053526498729</c:v>
                </c:pt>
                <c:pt idx="144">
                  <c:v>46.806053526498729</c:v>
                </c:pt>
                <c:pt idx="145">
                  <c:v>46.806053526498729</c:v>
                </c:pt>
                <c:pt idx="146">
                  <c:v>46.806053526498729</c:v>
                </c:pt>
                <c:pt idx="147">
                  <c:v>46.806053526498729</c:v>
                </c:pt>
                <c:pt idx="148">
                  <c:v>46.806053526498729</c:v>
                </c:pt>
                <c:pt idx="149">
                  <c:v>46.806053526498729</c:v>
                </c:pt>
                <c:pt idx="150">
                  <c:v>46.806053526498729</c:v>
                </c:pt>
                <c:pt idx="151">
                  <c:v>46.806053526498729</c:v>
                </c:pt>
                <c:pt idx="152">
                  <c:v>46.806053526498729</c:v>
                </c:pt>
                <c:pt idx="153">
                  <c:v>46.806053526498729</c:v>
                </c:pt>
                <c:pt idx="154">
                  <c:v>46.806053526498729</c:v>
                </c:pt>
                <c:pt idx="155">
                  <c:v>46.806053526498729</c:v>
                </c:pt>
                <c:pt idx="156">
                  <c:v>46.806053526498729</c:v>
                </c:pt>
                <c:pt idx="157">
                  <c:v>46.806053526498729</c:v>
                </c:pt>
                <c:pt idx="158">
                  <c:v>46.806053526498729</c:v>
                </c:pt>
                <c:pt idx="159">
                  <c:v>46.806053526498729</c:v>
                </c:pt>
                <c:pt idx="160">
                  <c:v>46.806053526498729</c:v>
                </c:pt>
                <c:pt idx="161">
                  <c:v>46.806053526498729</c:v>
                </c:pt>
                <c:pt idx="162">
                  <c:v>46.806053526498729</c:v>
                </c:pt>
                <c:pt idx="163">
                  <c:v>46.806053526498729</c:v>
                </c:pt>
                <c:pt idx="164">
                  <c:v>46.806053526498729</c:v>
                </c:pt>
                <c:pt idx="165">
                  <c:v>46.806053526498729</c:v>
                </c:pt>
                <c:pt idx="166">
                  <c:v>46.806053526498729</c:v>
                </c:pt>
                <c:pt idx="167">
                  <c:v>46.806053526498729</c:v>
                </c:pt>
                <c:pt idx="168">
                  <c:v>46.806053526498729</c:v>
                </c:pt>
                <c:pt idx="169">
                  <c:v>46.806053526498729</c:v>
                </c:pt>
                <c:pt idx="170">
                  <c:v>46.806053526498729</c:v>
                </c:pt>
                <c:pt idx="171">
                  <c:v>46.806053526498729</c:v>
                </c:pt>
                <c:pt idx="172">
                  <c:v>46.806053526498729</c:v>
                </c:pt>
                <c:pt idx="173">
                  <c:v>46.806053526498729</c:v>
                </c:pt>
                <c:pt idx="174">
                  <c:v>46.806053526498729</c:v>
                </c:pt>
                <c:pt idx="175">
                  <c:v>46.806053526498729</c:v>
                </c:pt>
                <c:pt idx="176">
                  <c:v>46.806053526498729</c:v>
                </c:pt>
                <c:pt idx="177">
                  <c:v>46.806053526498729</c:v>
                </c:pt>
                <c:pt idx="178">
                  <c:v>46.806053526498729</c:v>
                </c:pt>
                <c:pt idx="179">
                  <c:v>46.806053526498729</c:v>
                </c:pt>
                <c:pt idx="180">
                  <c:v>46.806053526498729</c:v>
                </c:pt>
                <c:pt idx="181">
                  <c:v>46.806053526498729</c:v>
                </c:pt>
                <c:pt idx="182">
                  <c:v>46.806053526498729</c:v>
                </c:pt>
                <c:pt idx="183">
                  <c:v>46.806053526498729</c:v>
                </c:pt>
                <c:pt idx="184">
                  <c:v>46.806053526498729</c:v>
                </c:pt>
                <c:pt idx="185">
                  <c:v>46.806053526498729</c:v>
                </c:pt>
                <c:pt idx="186">
                  <c:v>46.806053526498729</c:v>
                </c:pt>
                <c:pt idx="187">
                  <c:v>46.806053526498729</c:v>
                </c:pt>
                <c:pt idx="188">
                  <c:v>46.806053526498729</c:v>
                </c:pt>
                <c:pt idx="189">
                  <c:v>46.806053526498729</c:v>
                </c:pt>
                <c:pt idx="190">
                  <c:v>46.806053526498729</c:v>
                </c:pt>
                <c:pt idx="191">
                  <c:v>46.806053526498729</c:v>
                </c:pt>
                <c:pt idx="192">
                  <c:v>46.806053526498729</c:v>
                </c:pt>
                <c:pt idx="193">
                  <c:v>46.806053526498729</c:v>
                </c:pt>
                <c:pt idx="194">
                  <c:v>46.806053526498729</c:v>
                </c:pt>
                <c:pt idx="195">
                  <c:v>46.806053526498729</c:v>
                </c:pt>
                <c:pt idx="196">
                  <c:v>46.806053526498729</c:v>
                </c:pt>
                <c:pt idx="197">
                  <c:v>46.806053526498729</c:v>
                </c:pt>
                <c:pt idx="198">
                  <c:v>46.806053526498729</c:v>
                </c:pt>
                <c:pt idx="199">
                  <c:v>46.806053526498729</c:v>
                </c:pt>
                <c:pt idx="200">
                  <c:v>46.806053526498729</c:v>
                </c:pt>
                <c:pt idx="201">
                  <c:v>46.806053526498729</c:v>
                </c:pt>
                <c:pt idx="202">
                  <c:v>46.806053526498729</c:v>
                </c:pt>
                <c:pt idx="203">
                  <c:v>46.806053526498729</c:v>
                </c:pt>
                <c:pt idx="204">
                  <c:v>46.806053526498729</c:v>
                </c:pt>
                <c:pt idx="205">
                  <c:v>46.806053526498729</c:v>
                </c:pt>
                <c:pt idx="206">
                  <c:v>46.806053526498729</c:v>
                </c:pt>
                <c:pt idx="207">
                  <c:v>46.806053526498729</c:v>
                </c:pt>
                <c:pt idx="208">
                  <c:v>46.806053526498729</c:v>
                </c:pt>
                <c:pt idx="209">
                  <c:v>46.806053526498729</c:v>
                </c:pt>
                <c:pt idx="210">
                  <c:v>46.806053526498729</c:v>
                </c:pt>
                <c:pt idx="211">
                  <c:v>46.806053526498729</c:v>
                </c:pt>
                <c:pt idx="212">
                  <c:v>46.806053526498729</c:v>
                </c:pt>
                <c:pt idx="213">
                  <c:v>46.806053526498729</c:v>
                </c:pt>
                <c:pt idx="214">
                  <c:v>46.806053526498729</c:v>
                </c:pt>
                <c:pt idx="215">
                  <c:v>46.806053526498729</c:v>
                </c:pt>
                <c:pt idx="216">
                  <c:v>46.806053526498729</c:v>
                </c:pt>
                <c:pt idx="217">
                  <c:v>46.806053526498729</c:v>
                </c:pt>
                <c:pt idx="218">
                  <c:v>46.806053526498729</c:v>
                </c:pt>
                <c:pt idx="219">
                  <c:v>46.806053526498729</c:v>
                </c:pt>
                <c:pt idx="220">
                  <c:v>46.806053526498729</c:v>
                </c:pt>
                <c:pt idx="221">
                  <c:v>46.806053526498729</c:v>
                </c:pt>
                <c:pt idx="222">
                  <c:v>46.806053526498729</c:v>
                </c:pt>
                <c:pt idx="223">
                  <c:v>46.806053526498729</c:v>
                </c:pt>
                <c:pt idx="224">
                  <c:v>46.806053526498729</c:v>
                </c:pt>
                <c:pt idx="225">
                  <c:v>46.806053526498729</c:v>
                </c:pt>
                <c:pt idx="226">
                  <c:v>46.806053526498729</c:v>
                </c:pt>
                <c:pt idx="227">
                  <c:v>46.806053526498729</c:v>
                </c:pt>
                <c:pt idx="228">
                  <c:v>46.806053526498729</c:v>
                </c:pt>
                <c:pt idx="229">
                  <c:v>46.806053526498729</c:v>
                </c:pt>
                <c:pt idx="230">
                  <c:v>46.806053526498729</c:v>
                </c:pt>
                <c:pt idx="231">
                  <c:v>46.806053526498729</c:v>
                </c:pt>
                <c:pt idx="232">
                  <c:v>46.806053526498729</c:v>
                </c:pt>
                <c:pt idx="233">
                  <c:v>46.806053526498729</c:v>
                </c:pt>
                <c:pt idx="234">
                  <c:v>46.806053526498729</c:v>
                </c:pt>
                <c:pt idx="235">
                  <c:v>46.806053526498729</c:v>
                </c:pt>
                <c:pt idx="236">
                  <c:v>46.806053526498729</c:v>
                </c:pt>
                <c:pt idx="237">
                  <c:v>46.806053526498729</c:v>
                </c:pt>
                <c:pt idx="238">
                  <c:v>46.806053526498729</c:v>
                </c:pt>
                <c:pt idx="239">
                  <c:v>46.806053526498729</c:v>
                </c:pt>
                <c:pt idx="240">
                  <c:v>46.806053526498729</c:v>
                </c:pt>
                <c:pt idx="241">
                  <c:v>46.806053526498729</c:v>
                </c:pt>
                <c:pt idx="242">
                  <c:v>46.806053526498729</c:v>
                </c:pt>
                <c:pt idx="243">
                  <c:v>46.806053526498729</c:v>
                </c:pt>
                <c:pt idx="244">
                  <c:v>46.806053526498729</c:v>
                </c:pt>
                <c:pt idx="245">
                  <c:v>46.806053526498729</c:v>
                </c:pt>
                <c:pt idx="246">
                  <c:v>46.806053526498729</c:v>
                </c:pt>
                <c:pt idx="247">
                  <c:v>46.806053526498729</c:v>
                </c:pt>
                <c:pt idx="248">
                  <c:v>46.806053526498729</c:v>
                </c:pt>
                <c:pt idx="249">
                  <c:v>46.806053526498729</c:v>
                </c:pt>
                <c:pt idx="250">
                  <c:v>46.806053526498729</c:v>
                </c:pt>
                <c:pt idx="251">
                  <c:v>46.806053526498729</c:v>
                </c:pt>
                <c:pt idx="252">
                  <c:v>46.806053526498729</c:v>
                </c:pt>
                <c:pt idx="253">
                  <c:v>46.806053526498729</c:v>
                </c:pt>
                <c:pt idx="254">
                  <c:v>46.806053526498729</c:v>
                </c:pt>
                <c:pt idx="255">
                  <c:v>46.806053526498729</c:v>
                </c:pt>
                <c:pt idx="256">
                  <c:v>46.806053526498729</c:v>
                </c:pt>
                <c:pt idx="257">
                  <c:v>46.806053526498729</c:v>
                </c:pt>
                <c:pt idx="258">
                  <c:v>46.806053526498729</c:v>
                </c:pt>
                <c:pt idx="259">
                  <c:v>46.806053526498729</c:v>
                </c:pt>
                <c:pt idx="260">
                  <c:v>46.806053526498729</c:v>
                </c:pt>
                <c:pt idx="261">
                  <c:v>46.806053526498729</c:v>
                </c:pt>
                <c:pt idx="262">
                  <c:v>46.806053526498729</c:v>
                </c:pt>
                <c:pt idx="263">
                  <c:v>46.806053526498729</c:v>
                </c:pt>
                <c:pt idx="264">
                  <c:v>46.806053526498729</c:v>
                </c:pt>
                <c:pt idx="265">
                  <c:v>46.806053526498729</c:v>
                </c:pt>
                <c:pt idx="266">
                  <c:v>46.806053526498729</c:v>
                </c:pt>
                <c:pt idx="267">
                  <c:v>46.806053526498729</c:v>
                </c:pt>
                <c:pt idx="268">
                  <c:v>46.806053526498729</c:v>
                </c:pt>
                <c:pt idx="269">
                  <c:v>46.806053526498729</c:v>
                </c:pt>
                <c:pt idx="270">
                  <c:v>46.806053526498729</c:v>
                </c:pt>
                <c:pt idx="271">
                  <c:v>46.806053526498729</c:v>
                </c:pt>
                <c:pt idx="272">
                  <c:v>46.806053526498729</c:v>
                </c:pt>
                <c:pt idx="273">
                  <c:v>46.806053526498729</c:v>
                </c:pt>
                <c:pt idx="274">
                  <c:v>46.806053526498729</c:v>
                </c:pt>
                <c:pt idx="275">
                  <c:v>46.806053526498729</c:v>
                </c:pt>
                <c:pt idx="276">
                  <c:v>46.806053526498729</c:v>
                </c:pt>
                <c:pt idx="277">
                  <c:v>46.806053526498729</c:v>
                </c:pt>
                <c:pt idx="278">
                  <c:v>46.806053526498729</c:v>
                </c:pt>
                <c:pt idx="279">
                  <c:v>46.806053526498729</c:v>
                </c:pt>
                <c:pt idx="280">
                  <c:v>46.806053526498729</c:v>
                </c:pt>
                <c:pt idx="281">
                  <c:v>46.806053526498729</c:v>
                </c:pt>
                <c:pt idx="282">
                  <c:v>46.806053526498729</c:v>
                </c:pt>
                <c:pt idx="283">
                  <c:v>46.806053526498729</c:v>
                </c:pt>
                <c:pt idx="284">
                  <c:v>46.806053526498729</c:v>
                </c:pt>
                <c:pt idx="285">
                  <c:v>46.806053526498729</c:v>
                </c:pt>
                <c:pt idx="286">
                  <c:v>46.806053526498729</c:v>
                </c:pt>
                <c:pt idx="287">
                  <c:v>46.806053526498729</c:v>
                </c:pt>
                <c:pt idx="288">
                  <c:v>46.806053526498729</c:v>
                </c:pt>
                <c:pt idx="289">
                  <c:v>46.806053526498729</c:v>
                </c:pt>
                <c:pt idx="290">
                  <c:v>46.806053526498729</c:v>
                </c:pt>
                <c:pt idx="291">
                  <c:v>46.806053526498729</c:v>
                </c:pt>
                <c:pt idx="292">
                  <c:v>46.806053526498729</c:v>
                </c:pt>
                <c:pt idx="293">
                  <c:v>46.806053526498729</c:v>
                </c:pt>
                <c:pt idx="294">
                  <c:v>46.806053526498729</c:v>
                </c:pt>
                <c:pt idx="295">
                  <c:v>46.806053526498729</c:v>
                </c:pt>
                <c:pt idx="296">
                  <c:v>46.806053526498729</c:v>
                </c:pt>
                <c:pt idx="297">
                  <c:v>46.806053526498729</c:v>
                </c:pt>
                <c:pt idx="298">
                  <c:v>46.806053526498729</c:v>
                </c:pt>
                <c:pt idx="299">
                  <c:v>46.806053526498729</c:v>
                </c:pt>
                <c:pt idx="300">
                  <c:v>46.806053526498729</c:v>
                </c:pt>
                <c:pt idx="301">
                  <c:v>46.806053526498729</c:v>
                </c:pt>
                <c:pt idx="302">
                  <c:v>46.806053526498729</c:v>
                </c:pt>
                <c:pt idx="303">
                  <c:v>46.806053526498729</c:v>
                </c:pt>
                <c:pt idx="304">
                  <c:v>46.806053526498729</c:v>
                </c:pt>
                <c:pt idx="305">
                  <c:v>46.806053526498729</c:v>
                </c:pt>
                <c:pt idx="306">
                  <c:v>46.806053526498729</c:v>
                </c:pt>
                <c:pt idx="307">
                  <c:v>46.806053526498729</c:v>
                </c:pt>
                <c:pt idx="308">
                  <c:v>46.806053526498729</c:v>
                </c:pt>
                <c:pt idx="309">
                  <c:v>46.806053526498729</c:v>
                </c:pt>
                <c:pt idx="310">
                  <c:v>46.806053526498729</c:v>
                </c:pt>
                <c:pt idx="311">
                  <c:v>46.806053526498729</c:v>
                </c:pt>
                <c:pt idx="312">
                  <c:v>46.806053526498729</c:v>
                </c:pt>
                <c:pt idx="313">
                  <c:v>46.806053526498729</c:v>
                </c:pt>
                <c:pt idx="314">
                  <c:v>46.806053526498729</c:v>
                </c:pt>
                <c:pt idx="315">
                  <c:v>46.806053526498729</c:v>
                </c:pt>
                <c:pt idx="316">
                  <c:v>46.806053526498729</c:v>
                </c:pt>
                <c:pt idx="317">
                  <c:v>46.806053526498729</c:v>
                </c:pt>
                <c:pt idx="318">
                  <c:v>46.806053526498729</c:v>
                </c:pt>
                <c:pt idx="319">
                  <c:v>46.806053526498729</c:v>
                </c:pt>
                <c:pt idx="320">
                  <c:v>46.806053526498729</c:v>
                </c:pt>
                <c:pt idx="321">
                  <c:v>46.806053526498729</c:v>
                </c:pt>
                <c:pt idx="322">
                  <c:v>46.806053526498729</c:v>
                </c:pt>
                <c:pt idx="323">
                  <c:v>46.806053526498729</c:v>
                </c:pt>
                <c:pt idx="324">
                  <c:v>46.806053526498729</c:v>
                </c:pt>
                <c:pt idx="325">
                  <c:v>46.806053526498729</c:v>
                </c:pt>
                <c:pt idx="326">
                  <c:v>46.806053526498729</c:v>
                </c:pt>
                <c:pt idx="327">
                  <c:v>46.806053526498729</c:v>
                </c:pt>
                <c:pt idx="328">
                  <c:v>46.806053526498729</c:v>
                </c:pt>
                <c:pt idx="329">
                  <c:v>46.806053526498729</c:v>
                </c:pt>
                <c:pt idx="330">
                  <c:v>46.806053526498729</c:v>
                </c:pt>
                <c:pt idx="331">
                  <c:v>46.806053526498729</c:v>
                </c:pt>
                <c:pt idx="332">
                  <c:v>46.806053526498729</c:v>
                </c:pt>
                <c:pt idx="333">
                  <c:v>46.806053526498729</c:v>
                </c:pt>
                <c:pt idx="334">
                  <c:v>46.806053526498729</c:v>
                </c:pt>
                <c:pt idx="335">
                  <c:v>46.806053526498729</c:v>
                </c:pt>
                <c:pt idx="336">
                  <c:v>46.806053526498729</c:v>
                </c:pt>
                <c:pt idx="337">
                  <c:v>46.806053526498729</c:v>
                </c:pt>
                <c:pt idx="338">
                  <c:v>46.806053526498729</c:v>
                </c:pt>
                <c:pt idx="339">
                  <c:v>46.806053526498729</c:v>
                </c:pt>
                <c:pt idx="340">
                  <c:v>46.806053526498729</c:v>
                </c:pt>
                <c:pt idx="341">
                  <c:v>46.806053526498729</c:v>
                </c:pt>
                <c:pt idx="342">
                  <c:v>46.806053526498729</c:v>
                </c:pt>
                <c:pt idx="343">
                  <c:v>46.806053526498729</c:v>
                </c:pt>
                <c:pt idx="344">
                  <c:v>46.806053526498729</c:v>
                </c:pt>
                <c:pt idx="345">
                  <c:v>46.806053526498729</c:v>
                </c:pt>
                <c:pt idx="346">
                  <c:v>46.806053526498729</c:v>
                </c:pt>
                <c:pt idx="347">
                  <c:v>46.806053526498729</c:v>
                </c:pt>
                <c:pt idx="348">
                  <c:v>46.806053526498729</c:v>
                </c:pt>
                <c:pt idx="349">
                  <c:v>46.806053526498729</c:v>
                </c:pt>
                <c:pt idx="350">
                  <c:v>46.806053526498729</c:v>
                </c:pt>
                <c:pt idx="351">
                  <c:v>46.806053526498729</c:v>
                </c:pt>
                <c:pt idx="352">
                  <c:v>46.806053526498729</c:v>
                </c:pt>
                <c:pt idx="353">
                  <c:v>46.806053526498729</c:v>
                </c:pt>
                <c:pt idx="354">
                  <c:v>46.806053526498729</c:v>
                </c:pt>
                <c:pt idx="355">
                  <c:v>46.806053526498729</c:v>
                </c:pt>
                <c:pt idx="356">
                  <c:v>46.806053526498729</c:v>
                </c:pt>
                <c:pt idx="357">
                  <c:v>46.806053526498729</c:v>
                </c:pt>
                <c:pt idx="358">
                  <c:v>46.806053526498729</c:v>
                </c:pt>
                <c:pt idx="359">
                  <c:v>46.806053526498729</c:v>
                </c:pt>
                <c:pt idx="360">
                  <c:v>46.806053526498729</c:v>
                </c:pt>
                <c:pt idx="361">
                  <c:v>46.806053526498729</c:v>
                </c:pt>
                <c:pt idx="362">
                  <c:v>46.806053526498729</c:v>
                </c:pt>
                <c:pt idx="363">
                  <c:v>46.806053526498729</c:v>
                </c:pt>
                <c:pt idx="364">
                  <c:v>46.806053526498729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55-4A37-8D94-4CA4DD14C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8502464"/>
        <c:axId val="1428499104"/>
      </c:lineChart>
      <c:catAx>
        <c:axId val="1428502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8499104"/>
        <c:crosses val="autoZero"/>
        <c:auto val="1"/>
        <c:lblAlgn val="ctr"/>
        <c:lblOffset val="100"/>
        <c:noMultiLvlLbl val="0"/>
      </c:catAx>
      <c:valAx>
        <c:axId val="142849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850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Économies d’énergie (kWh/an)</c:v>
                </c:pt>
              </c:strCache>
            </c:strRef>
          </c:tx>
          <c:spPr>
            <a:solidFill>
              <a:srgbClr val="507299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Marrakech R134a</c:v>
                </c:pt>
                <c:pt idx="1">
                  <c:v>Marrakech R1234yf</c:v>
                </c:pt>
                <c:pt idx="2">
                  <c:v>Alger R134a</c:v>
                </c:pt>
                <c:pt idx="3">
                  <c:v>Alger R1234yf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19861.77</c:v>
                </c:pt>
                <c:pt idx="1">
                  <c:v>20172.32</c:v>
                </c:pt>
                <c:pt idx="2">
                  <c:v>11642.31</c:v>
                </c:pt>
                <c:pt idx="3">
                  <c:v>12818.8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2-4E6F-A4B0-749DBF775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fr-FR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fr-FR" b="0" i="0" u="none" strike="noStrike">
                    <a:solidFill>
                      <a:srgbClr val="000000"/>
                    </a:solidFill>
                    <a:latin typeface="Arial"/>
                  </a:rPr>
                  <a:t>kWh/an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fr-FR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0.38424</cdr:x>
      <cdr:y>0</cdr:y>
    </cdr:from>
    <cdr:to>
      <cdr:x>0.69968</cdr:x>
      <cdr:y>0.12559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F85BEED-A54B-D3E7-69D1-C8CE79BB8EA4}"/>
            </a:ext>
          </a:extLst>
        </cdr:cNvPr>
        <cdr:cNvSpPr txBox="1"/>
      </cdr:nvSpPr>
      <cdr:spPr>
        <a:xfrm xmlns:a="http://schemas.openxmlformats.org/drawingml/2006/main">
          <a:off x="2207206" y="0"/>
          <a:ext cx="1812017" cy="31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dirty="0">
              <a:solidFill>
                <a:schemeClr val="tx1">
                  <a:lumMod val="65000"/>
                  <a:lumOff val="35000"/>
                </a:schemeClr>
              </a:solidFill>
            </a:rPr>
            <a:t>R1234yf Alger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C5CF-FAC8-4D15-B3A0-4C6A9DCDC3D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8F4D6-7A1D-4DF7-9E78-6FE92E809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27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 MAX 33 C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8F4D6-7A1D-4DF7-9E78-6FE92E809D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 MAX 45 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8F4D6-7A1D-4DF7-9E78-6FE92E809D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7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8F4D6-7A1D-4DF7-9E78-6FE92E809D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40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9FC4-D53F-4C56-80FD-298563782B47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20B3-1FD1-4CA5-8195-8966AD25447F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072-05A6-4D6E-8371-BB49DBC011D5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46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071A-B715-4E5C-8DB5-A14751B802C8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F029F-3709-4E19-92B6-E6CFEB314E3C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58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12A8-4266-4E47-AA51-24E54362F70E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1CE1-2500-4E96-A573-2B4C13E0EB57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8457-8DBF-4F1B-B5F5-C30EA84F4D22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70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E9CD-6F10-4B95-B88F-3DAE59343D50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B15B-B433-46AD-A06E-B544F561F409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7A6A-79BA-4D21-AB5B-83ED6D063752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07E8-5C83-4DDE-A365-1517868A97A0}" type="datetime1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DCB1-4F96-4405-B4CE-D10614027B3C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2EA1-EF37-4996-9BA2-BA96346CE9CA}" type="datetime1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4AFF-14FF-463C-8906-151FF7446A01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5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E83-394D-4BA2-9D56-517BD3FD16F4}" type="datetime1">
              <a:rPr lang="en-US" smtClean="0"/>
              <a:t>9/5/2025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6795-D3DB-4AF3-8CA8-175BA833ED46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3.xml"/><Relationship Id="rId7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E50B7704-878D-40BB-8486-D5F27B4AC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64882AC6-85AA-0359-389A-F3A35618F1F0}"/>
              </a:ext>
            </a:extLst>
          </p:cNvPr>
          <p:cNvSpPr/>
          <p:nvPr/>
        </p:nvSpPr>
        <p:spPr>
          <a:xfrm>
            <a:off x="0" y="29496"/>
            <a:ext cx="12188824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3A5B3325-8483-748E-4728-2B1E7A2DDDD0}"/>
              </a:ext>
            </a:extLst>
          </p:cNvPr>
          <p:cNvSpPr/>
          <p:nvPr/>
        </p:nvSpPr>
        <p:spPr>
          <a:xfrm>
            <a:off x="2926669" y="1327355"/>
            <a:ext cx="5943600" cy="22359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200000"/>
              </a:lnSpc>
              <a:buNone/>
            </a:pPr>
            <a:r>
              <a:rPr lang="fr-FR" sz="3400" b="1" noProof="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 énergétique actif
</a:t>
            </a:r>
            <a:r>
              <a:rPr lang="fr-FR" sz="2000" i="1" noProof="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Régulation d’une HP flottante</a:t>
            </a:r>
            <a:endParaRPr lang="fr-FR" sz="2000" b="1" i="1" noProof="0" dirty="0">
              <a:solidFill>
                <a:srgbClr val="030A1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r-FR" sz="2000" b="1" noProof="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Projet ENF113 – 2024/2025 </a:t>
            </a:r>
            <a:r>
              <a:rPr lang="en-US" sz="20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B1784939-3605-7447-E4BC-282DEB07F57A}"/>
              </a:ext>
            </a:extLst>
          </p:cNvPr>
          <p:cNvSpPr/>
          <p:nvPr/>
        </p:nvSpPr>
        <p:spPr>
          <a:xfrm>
            <a:off x="457200" y="5668962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Date : 04 </a:t>
            </a:r>
            <a:r>
              <a:rPr lang="en-US" sz="1050" dirty="0" err="1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septembre</a:t>
            </a: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2025</a:t>
            </a:r>
            <a:endParaRPr lang="en-US" sz="1200" dirty="0"/>
          </a:p>
        </p:txBody>
      </p:sp>
      <p:pic>
        <p:nvPicPr>
          <p:cNvPr id="3074" name="Picture 2" descr="Ensiate logo horizontal">
            <a:extLst>
              <a:ext uri="{FF2B5EF4-FFF2-40B4-BE49-F238E27FC236}">
                <a16:creationId xmlns:a16="http://schemas.microsoft.com/office/drawing/2014/main" id="{7FB6B70E-335A-B3A5-36AE-2C8244D3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AFE5A230-440D-8ED0-ECD5-311102D35645}"/>
              </a:ext>
            </a:extLst>
          </p:cNvPr>
          <p:cNvSpPr/>
          <p:nvPr/>
        </p:nvSpPr>
        <p:spPr>
          <a:xfrm>
            <a:off x="584787" y="439512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fr-FR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Auditeurs</a:t>
            </a: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: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  	</a:t>
            </a:r>
          </a:p>
          <a:p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Adam HADJI 	</a:t>
            </a:r>
          </a:p>
          <a:p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ARHAB Mohamed	</a:t>
            </a:r>
          </a:p>
          <a:p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Zakaria KHALLOUKI</a:t>
            </a:r>
          </a:p>
          <a:p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Abdelilah ELGHAZAOUNAI	</a:t>
            </a:r>
          </a:p>
          <a:p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Oussama KOUDIL</a:t>
            </a:r>
            <a:endParaRPr lang="en-US" sz="1400" dirty="0"/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0026C443-1587-8DC3-2B04-8CEDCCE9CAEB}"/>
              </a:ext>
            </a:extLst>
          </p:cNvPr>
          <p:cNvSpPr/>
          <p:nvPr/>
        </p:nvSpPr>
        <p:spPr>
          <a:xfrm>
            <a:off x="9150693" y="5343938"/>
            <a:ext cx="2067950" cy="11061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fr-FR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cadré par </a:t>
            </a: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:</a:t>
            </a:r>
          </a:p>
          <a:p>
            <a:pPr marL="0" indent="0">
              <a:buNone/>
            </a:pPr>
            <a:endParaRPr lang="en-US" sz="1400" b="1" dirty="0">
              <a:solidFill>
                <a:srgbClr val="030A1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Elie TERZIBACHIAN       </a:t>
            </a:r>
          </a:p>
          <a:p>
            <a:pPr marL="0" indent="0" algn="ctr">
              <a:buNone/>
            </a:pPr>
            <a:r>
              <a:rPr lang="en-US" sz="10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5893A5-797B-B93D-3D09-4F5896D4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8426" y="6342922"/>
            <a:ext cx="683161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664" y="366558"/>
            <a:ext cx="11457496" cy="6703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Analyse des économies énergétiques</a:t>
            </a:r>
            <a:endParaRPr lang="en-US" sz="3199" dirty="0"/>
          </a:p>
        </p:txBody>
      </p:sp>
      <p:graphicFrame>
        <p:nvGraphicFramePr>
          <p:cNvPr id="3" name="Chart 0"/>
          <p:cNvGraphicFramePr/>
          <p:nvPr/>
        </p:nvGraphicFramePr>
        <p:xfrm>
          <a:off x="487553" y="1829216"/>
          <a:ext cx="6947630" cy="365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1"/>
          <p:cNvSpPr/>
          <p:nvPr/>
        </p:nvSpPr>
        <p:spPr>
          <a:xfrm>
            <a:off x="7678959" y="1829216"/>
            <a:ext cx="4509865" cy="3656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480"/>
              </a:spcAft>
            </a:pPr>
            <a:r>
              <a:rPr lang="en-US" sz="1600" b="1" dirty="0">
                <a:solidFill>
                  <a:srgbClr val="030A18"/>
                </a:solidFill>
              </a:rPr>
              <a:t>Économie (€) par cas :</a:t>
            </a:r>
            <a:endParaRPr lang="en-US" sz="1600" dirty="0"/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</a:rPr>
              <a:t>Marrakech R134a : 3 011 €</a:t>
            </a:r>
            <a:endParaRPr lang="en-US" sz="1600" dirty="0"/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</a:rPr>
              <a:t>Marrakech R1234yf : 3 058 €</a:t>
            </a:r>
            <a:endParaRPr lang="en-US" sz="1600" dirty="0"/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</a:rPr>
              <a:t>Alger R134a : 384 €</a:t>
            </a:r>
            <a:endParaRPr lang="en-US" sz="1600" dirty="0"/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</a:rPr>
              <a:t>Alger R1234yf : 423 €</a:t>
            </a:r>
            <a:endParaRPr lang="en-US" sz="1600" dirty="0"/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333" dirty="0">
                <a:solidFill>
                  <a:srgbClr val="030A18"/>
                </a:solidFill>
              </a:rPr>
              <a:t>Les économies varient fortement selon le climat et le fluide frigorigène.</a:t>
            </a:r>
            <a:endParaRPr lang="en-US" sz="1600" dirty="0"/>
          </a:p>
        </p:txBody>
      </p:sp>
      <p:pic>
        <p:nvPicPr>
          <p:cNvPr id="7" name="Picture 2" descr="Ensiate logo horizontal">
            <a:extLst>
              <a:ext uri="{FF2B5EF4-FFF2-40B4-BE49-F238E27FC236}">
                <a16:creationId xmlns:a16="http://schemas.microsoft.com/office/drawing/2014/main" id="{6F8B2546-57E9-25CE-54A1-84374052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2E30A3-FB92-6CC4-3C36-4D4395C6C1EC}"/>
              </a:ext>
            </a:extLst>
          </p:cNvPr>
          <p:cNvSpPr txBox="1"/>
          <p:nvPr/>
        </p:nvSpPr>
        <p:spPr>
          <a:xfrm>
            <a:off x="10286231" y="6047305"/>
            <a:ext cx="6573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1FF6DA9-008F-8B48-92A6-B652298478BF}" type="slidenum">
              <a:rPr lang="en-US" sz="900" smtClean="0">
                <a:solidFill>
                  <a:schemeClr val="tx1"/>
                </a:solidFill>
              </a:rPr>
              <a:pPr/>
              <a:t>10</a:t>
            </a:fld>
            <a:endParaRPr lang="fr-FR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664" y="366558"/>
            <a:ext cx="11457496" cy="6703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fr-FR" sz="3200" dirty="0">
                <a:latin typeface="Aptos" panose="020B0004020202020204" pitchFamily="34" charset="0"/>
              </a:rPr>
              <a:t>Temps de retour sur investissement</a:t>
            </a:r>
            <a:endParaRPr lang="en-US" sz="3199" dirty="0"/>
          </a:p>
        </p:txBody>
      </p:sp>
      <p:sp>
        <p:nvSpPr>
          <p:cNvPr id="4" name="Text 1"/>
          <p:cNvSpPr/>
          <p:nvPr/>
        </p:nvSpPr>
        <p:spPr>
          <a:xfrm>
            <a:off x="661480" y="1027217"/>
            <a:ext cx="6201417" cy="1991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Investissement total : 2 597,32 € (identique pour tous les cas)</a:t>
            </a:r>
            <a:endParaRPr lang="en-US" sz="1466" dirty="0">
              <a:latin typeface="Aptos" panose="020B0004020202020204" pitchFamily="34" charset="0"/>
            </a:endParaRPr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TRI Marrakech </a:t>
            </a:r>
            <a:r>
              <a:rPr lang="en-US" sz="1466" b="1" dirty="0">
                <a:solidFill>
                  <a:srgbClr val="030A18"/>
                </a:solidFill>
                <a:latin typeface="Aptos" panose="020B0004020202020204" pitchFamily="34" charset="0"/>
              </a:rPr>
              <a:t>R134a</a:t>
            </a: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 : 0,86 an</a:t>
            </a:r>
            <a:endParaRPr lang="en-US" sz="1466" dirty="0">
              <a:latin typeface="Aptos" panose="020B0004020202020204" pitchFamily="34" charset="0"/>
            </a:endParaRPr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TRI Marrakech </a:t>
            </a:r>
            <a:r>
              <a:rPr lang="en-US" sz="1466" b="1" dirty="0">
                <a:solidFill>
                  <a:srgbClr val="030A18"/>
                </a:solidFill>
                <a:latin typeface="Aptos" panose="020B0004020202020204" pitchFamily="34" charset="0"/>
              </a:rPr>
              <a:t>R1234yf</a:t>
            </a: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 : 0,85 an</a:t>
            </a:r>
            <a:endParaRPr lang="en-US" sz="1466" dirty="0">
              <a:latin typeface="Aptos" panose="020B0004020202020204" pitchFamily="34" charset="0"/>
            </a:endParaRPr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TRI Alger </a:t>
            </a:r>
            <a:r>
              <a:rPr lang="en-US" sz="1466" b="1" dirty="0">
                <a:solidFill>
                  <a:srgbClr val="030A18"/>
                </a:solidFill>
                <a:latin typeface="Aptos" panose="020B0004020202020204" pitchFamily="34" charset="0"/>
              </a:rPr>
              <a:t>R134a</a:t>
            </a: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 : 6,76 ans</a:t>
            </a:r>
            <a:endParaRPr lang="en-US" sz="1466" dirty="0">
              <a:latin typeface="Aptos" panose="020B0004020202020204" pitchFamily="34" charset="0"/>
            </a:endParaRPr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TRI Alger </a:t>
            </a:r>
            <a:r>
              <a:rPr lang="en-US" sz="1466" b="1" dirty="0">
                <a:solidFill>
                  <a:srgbClr val="030A18"/>
                </a:solidFill>
                <a:latin typeface="Aptos" panose="020B0004020202020204" pitchFamily="34" charset="0"/>
              </a:rPr>
              <a:t>R1234yf</a:t>
            </a:r>
            <a:r>
              <a:rPr lang="en-US" sz="1466" dirty="0">
                <a:solidFill>
                  <a:srgbClr val="030A18"/>
                </a:solidFill>
                <a:latin typeface="Aptos" panose="020B0004020202020204" pitchFamily="34" charset="0"/>
              </a:rPr>
              <a:t> : 6,14 ans</a:t>
            </a:r>
            <a:endParaRPr lang="en-US" sz="1466" dirty="0">
              <a:latin typeface="Aptos" panose="020B0004020202020204" pitchFamily="34" charset="0"/>
            </a:endParaRPr>
          </a:p>
          <a:p>
            <a:pPr marL="253937" indent="-253937">
              <a:spcAft>
                <a:spcPts val="480"/>
              </a:spcAft>
              <a:buSzPct val="100000"/>
              <a:buChar char="•"/>
            </a:pPr>
            <a:r>
              <a:rPr lang="en-US" sz="1333" dirty="0">
                <a:solidFill>
                  <a:srgbClr val="030A18"/>
                </a:solidFill>
                <a:latin typeface="Aptos" panose="020B0004020202020204" pitchFamily="34" charset="0"/>
              </a:rPr>
              <a:t>La rentabilité varie fortement selon le climat et le fluide.</a:t>
            </a:r>
            <a:endParaRPr lang="en-US" sz="1466" dirty="0">
              <a:latin typeface="Aptos" panose="020B0004020202020204" pitchFamily="34" charset="0"/>
            </a:endParaRPr>
          </a:p>
        </p:txBody>
      </p:sp>
      <p:pic>
        <p:nvPicPr>
          <p:cNvPr id="3" name="Picture 2" descr="Ensiate logo horizontal">
            <a:extLst>
              <a:ext uri="{FF2B5EF4-FFF2-40B4-BE49-F238E27FC236}">
                <a16:creationId xmlns:a16="http://schemas.microsoft.com/office/drawing/2014/main" id="{97D71798-37F6-E341-CC2C-121AF0BC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67DA4F-669A-F758-ADC2-585B7BF70DBE}"/>
              </a:ext>
            </a:extLst>
          </p:cNvPr>
          <p:cNvSpPr txBox="1"/>
          <p:nvPr/>
        </p:nvSpPr>
        <p:spPr>
          <a:xfrm>
            <a:off x="10282136" y="6069575"/>
            <a:ext cx="5447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1FF6DA9-008F-8B48-92A6-B652298478BF}" type="slidenum">
              <a:rPr lang="en-US" sz="900" smtClean="0">
                <a:solidFill>
                  <a:schemeClr val="tx1"/>
                </a:solidFill>
              </a:rPr>
              <a:pPr/>
              <a:t>11</a:t>
            </a:fld>
            <a:endParaRPr lang="fr-FR" sz="900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94F1D43D-91FB-A8E9-1879-BBB96D89D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51143"/>
              </p:ext>
            </p:extLst>
          </p:nvPr>
        </p:nvGraphicFramePr>
        <p:xfrm>
          <a:off x="365663" y="3396003"/>
          <a:ext cx="10869782" cy="25970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81035">
                  <a:extLst>
                    <a:ext uri="{9D8B030D-6E8A-4147-A177-3AD203B41FA5}">
                      <a16:colId xmlns:a16="http://schemas.microsoft.com/office/drawing/2014/main" val="1521128746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3110103582"/>
                    </a:ext>
                  </a:extLst>
                </a:gridCol>
                <a:gridCol w="1060315">
                  <a:extLst>
                    <a:ext uri="{9D8B030D-6E8A-4147-A177-3AD203B41FA5}">
                      <a16:colId xmlns:a16="http://schemas.microsoft.com/office/drawing/2014/main" val="936902603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536010979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849643454"/>
                    </a:ext>
                  </a:extLst>
                </a:gridCol>
                <a:gridCol w="1575881">
                  <a:extLst>
                    <a:ext uri="{9D8B030D-6E8A-4147-A177-3AD203B41FA5}">
                      <a16:colId xmlns:a16="http://schemas.microsoft.com/office/drawing/2014/main" val="605875861"/>
                    </a:ext>
                  </a:extLst>
                </a:gridCol>
                <a:gridCol w="1964985">
                  <a:extLst>
                    <a:ext uri="{9D8B030D-6E8A-4147-A177-3AD203B41FA5}">
                      <a16:colId xmlns:a16="http://schemas.microsoft.com/office/drawing/2014/main" val="2559185207"/>
                    </a:ext>
                  </a:extLst>
                </a:gridCol>
              </a:tblGrid>
              <a:tr h="453784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Lieu</a:t>
                      </a:r>
                      <a:endParaRPr lang="fr-FR" sz="1300" dirty="0"/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/>
                        <a:t>Prix élec.</a:t>
                      </a:r>
                      <a:endParaRPr lang="fr-FR" sz="1300"/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TRI</a:t>
                      </a:r>
                      <a:endParaRPr lang="fr-FR" sz="1300" dirty="0"/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/>
                        <a:t>Rentabilité (5 ans)</a:t>
                      </a:r>
                      <a:endParaRPr lang="fr-FR" sz="1300"/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Rentabilité (10–15 ans)</a:t>
                      </a:r>
                      <a:endParaRPr lang="fr-FR" sz="1300" dirty="0"/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/>
                        <a:t>Impact fluide</a:t>
                      </a:r>
                      <a:endParaRPr lang="fr-FR" sz="1300"/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/>
                        <a:t>Recommandation</a:t>
                      </a:r>
                      <a:endParaRPr lang="fr-FR" sz="1300"/>
                    </a:p>
                  </a:txBody>
                  <a:tcPr marL="68125" marR="68125" marT="34063" marB="34063" anchor="ctr"/>
                </a:tc>
                <a:extLst>
                  <a:ext uri="{0D108BD9-81ED-4DB2-BD59-A6C34878D82A}">
                    <a16:rowId xmlns:a16="http://schemas.microsoft.com/office/drawing/2014/main" val="4207297567"/>
                  </a:ext>
                </a:extLst>
              </a:tr>
              <a:tr h="589912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Marrakech</a:t>
                      </a:r>
                      <a:endParaRPr lang="fr-FR" sz="1300" dirty="0"/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0,15 €/kWh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&lt; 1 an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✅ Très rentable (profit net élevé)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✅ Excellent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Négligeable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Investissement stratégique</a:t>
                      </a:r>
                    </a:p>
                  </a:txBody>
                  <a:tcPr marL="68125" marR="68125" marT="34063" marB="34063" anchor="ctr"/>
                </a:tc>
                <a:extLst>
                  <a:ext uri="{0D108BD9-81ED-4DB2-BD59-A6C34878D82A}">
                    <a16:rowId xmlns:a16="http://schemas.microsoft.com/office/drawing/2014/main" val="3697615610"/>
                  </a:ext>
                </a:extLst>
              </a:tr>
              <a:tr h="1542814">
                <a:tc>
                  <a:txBody>
                    <a:bodyPr/>
                    <a:lstStyle/>
                    <a:p>
                      <a:pPr algn="ctr"/>
                      <a:r>
                        <a:rPr lang="fr-FR" sz="1300" b="1"/>
                        <a:t>Alger</a:t>
                      </a:r>
                      <a:endParaRPr lang="fr-FR" sz="1300"/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0,033 €/kWh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6–7 ans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❌ Pas amorti (perte nette)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✅ Rentable si ≥10–15 ans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R1234yf légèrement meilleur</a:t>
                      </a:r>
                    </a:p>
                  </a:txBody>
                  <a:tcPr marL="68125" marR="68125" marT="34063" marB="340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Investir seulement si </a:t>
                      </a:r>
                      <a:r>
                        <a:rPr lang="fr-FR" sz="1300" b="1" dirty="0"/>
                        <a:t>durée de vie ≥ TRI ou autres critères </a:t>
                      </a:r>
                      <a:r>
                        <a:rPr lang="fr-FR" sz="1300" dirty="0"/>
                        <a:t>(réglementation, subventions, etc.)</a:t>
                      </a:r>
                    </a:p>
                  </a:txBody>
                  <a:tcPr marL="68125" marR="68125" marT="34063" marB="34063" anchor="ctr"/>
                </a:tc>
                <a:extLst>
                  <a:ext uri="{0D108BD9-81ED-4DB2-BD59-A6C34878D82A}">
                    <a16:rowId xmlns:a16="http://schemas.microsoft.com/office/drawing/2014/main" val="2811149788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69F92189-45E9-3546-F301-30D60FAA6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75850"/>
              </p:ext>
            </p:extLst>
          </p:nvPr>
        </p:nvGraphicFramePr>
        <p:xfrm>
          <a:off x="5800554" y="1563929"/>
          <a:ext cx="4608042" cy="1182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021">
                  <a:extLst>
                    <a:ext uri="{9D8B030D-6E8A-4147-A177-3AD203B41FA5}">
                      <a16:colId xmlns:a16="http://schemas.microsoft.com/office/drawing/2014/main" val="2522876106"/>
                    </a:ext>
                  </a:extLst>
                </a:gridCol>
                <a:gridCol w="2304021">
                  <a:extLst>
                    <a:ext uri="{9D8B030D-6E8A-4147-A177-3AD203B41FA5}">
                      <a16:colId xmlns:a16="http://schemas.microsoft.com/office/drawing/2014/main" val="57232193"/>
                    </a:ext>
                  </a:extLst>
                </a:gridCol>
              </a:tblGrid>
              <a:tr h="19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Équipement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 dirty="0">
                          <a:effectLst/>
                        </a:rPr>
                        <a:t>Durée de Vie (ans)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913270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Automate FREE HPF 6200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12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0924196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VFD ventilateurs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10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335624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Transducteur HP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8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353274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Sonde T° AKS 11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 dirty="0">
                          <a:effectLst/>
                        </a:rPr>
                        <a:t>10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777125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>
                          <a:effectLst/>
                        </a:rPr>
                        <a:t>Détendeur électronique E2VZ</a:t>
                      </a:r>
                      <a:endParaRPr lang="fr-F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0" dirty="0">
                          <a:effectLst/>
                        </a:rPr>
                        <a:t>12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0006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664" y="366558"/>
            <a:ext cx="11457496" cy="6703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et recommandations</a:t>
            </a:r>
            <a:endParaRPr lang="en-US" sz="3199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552" y="1829217"/>
            <a:ext cx="365665" cy="36566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75105" y="1829217"/>
            <a:ext cx="7512593" cy="487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fr-FR" sz="1466" dirty="0">
                <a:solidFill>
                  <a:srgbClr val="030A18"/>
                </a:solidFill>
              </a:rPr>
              <a:t>Réduction de plus de 21% de la consommation d’énergie</a:t>
            </a:r>
            <a:endParaRPr lang="fr-FR" sz="1466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552" y="2560546"/>
            <a:ext cx="365665" cy="36566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75105" y="2560546"/>
            <a:ext cx="8003525" cy="487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66" dirty="0">
                <a:solidFill>
                  <a:srgbClr val="030A18"/>
                </a:solidFill>
              </a:rPr>
              <a:t>Amortissement rapide: TRI de 0,85 à 6,76 ans selon le cas.</a:t>
            </a:r>
            <a:endParaRPr lang="en-US" sz="1466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552" y="3291876"/>
            <a:ext cx="365665" cy="36566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75105" y="3291876"/>
            <a:ext cx="11579384" cy="487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66" dirty="0">
                <a:solidFill>
                  <a:srgbClr val="030A18"/>
                </a:solidFill>
              </a:rPr>
              <a:t>Prolongation de la durée de vie des compresseurs et ventilateurs.</a:t>
            </a:r>
            <a:endParaRPr lang="en-US" sz="1466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552" y="4023205"/>
            <a:ext cx="365665" cy="36566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75105" y="4023205"/>
            <a:ext cx="11579384" cy="487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66" dirty="0">
                <a:solidFill>
                  <a:srgbClr val="030A18"/>
                </a:solidFill>
              </a:rPr>
              <a:t>Investissement raisonnable et économies significatives (&gt;30 %).</a:t>
            </a:r>
            <a:endParaRPr lang="en-US" sz="1466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552" y="4754535"/>
            <a:ext cx="365665" cy="36566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975105" y="4754535"/>
            <a:ext cx="11579384" cy="487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66" dirty="0">
                <a:solidFill>
                  <a:srgbClr val="030A18"/>
                </a:solidFill>
              </a:rPr>
              <a:t>Recommandation: équiper toutes les nouvelles installations d’une régulation HP flottante.</a:t>
            </a:r>
            <a:endParaRPr lang="en-US" sz="1466" dirty="0"/>
          </a:p>
        </p:txBody>
      </p:sp>
      <p:sp>
        <p:nvSpPr>
          <p:cNvPr id="13" name="Text 6"/>
          <p:cNvSpPr/>
          <p:nvPr/>
        </p:nvSpPr>
        <p:spPr>
          <a:xfrm>
            <a:off x="487552" y="5729640"/>
            <a:ext cx="11579384" cy="73133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b="1" dirty="0">
                <a:solidFill>
                  <a:srgbClr val="030A18"/>
                </a:solidFill>
              </a:rPr>
              <a:t>La régulation HP flottante, pour un avenir durable.</a:t>
            </a:r>
            <a:endParaRPr lang="en-US" sz="1600" dirty="0"/>
          </a:p>
        </p:txBody>
      </p:sp>
      <p:pic>
        <p:nvPicPr>
          <p:cNvPr id="16" name="Picture 2" descr="Ensiate logo horizontal">
            <a:extLst>
              <a:ext uri="{FF2B5EF4-FFF2-40B4-BE49-F238E27FC236}">
                <a16:creationId xmlns:a16="http://schemas.microsoft.com/office/drawing/2014/main" id="{099E5D8D-1F55-FCE6-DE7B-F6102478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FD6F3E8-2BCD-2933-C2A3-CB648552E878}"/>
              </a:ext>
            </a:extLst>
          </p:cNvPr>
          <p:cNvSpPr txBox="1"/>
          <p:nvPr/>
        </p:nvSpPr>
        <p:spPr>
          <a:xfrm>
            <a:off x="10334647" y="6083952"/>
            <a:ext cx="453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1FF6DA9-008F-8B48-92A6-B652298478BF}" type="slidenum">
              <a:rPr lang="en-US" sz="900" smtClean="0">
                <a:solidFill>
                  <a:schemeClr val="tx1"/>
                </a:solidFill>
              </a:rPr>
              <a:pPr/>
              <a:t>12</a:t>
            </a:fld>
            <a:endParaRPr lang="fr-FR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B4F24E1-1EF2-70E1-68B8-272D18E7C068}"/>
              </a:ext>
            </a:extLst>
          </p:cNvPr>
          <p:cNvSpPr txBox="1"/>
          <p:nvPr/>
        </p:nvSpPr>
        <p:spPr>
          <a:xfrm>
            <a:off x="1369943" y="671208"/>
            <a:ext cx="203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ptos" panose="020B0004020202020204" pitchFamily="34" charset="0"/>
              </a:rPr>
              <a:t>Sources</a:t>
            </a:r>
            <a:r>
              <a:rPr lang="fr-FR" dirty="0"/>
              <a:t> </a:t>
            </a:r>
          </a:p>
        </p:txBody>
      </p:sp>
      <p:pic>
        <p:nvPicPr>
          <p:cNvPr id="13" name="Image 12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F7E7F90F-21E0-5C6F-0290-E38374F8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11" y="2272160"/>
            <a:ext cx="6180565" cy="40702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54D55D-969E-3B8F-05F4-76A52F057121}"/>
              </a:ext>
            </a:extLst>
          </p:cNvPr>
          <p:cNvSpPr/>
          <p:nvPr/>
        </p:nvSpPr>
        <p:spPr>
          <a:xfrm>
            <a:off x="3667328" y="5466945"/>
            <a:ext cx="2947481" cy="2529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5C70245-022E-93A8-553B-3C3F776D2BF4}"/>
              </a:ext>
            </a:extLst>
          </p:cNvPr>
          <p:cNvCxnSpPr/>
          <p:nvPr/>
        </p:nvCxnSpPr>
        <p:spPr>
          <a:xfrm flipV="1">
            <a:off x="6614809" y="4698460"/>
            <a:ext cx="1274323" cy="768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09A1FDB-B398-4D57-B5D2-A9E65FF1DB75}"/>
              </a:ext>
            </a:extLst>
          </p:cNvPr>
          <p:cNvSpPr txBox="1"/>
          <p:nvPr/>
        </p:nvSpPr>
        <p:spPr>
          <a:xfrm>
            <a:off x="8025319" y="4445541"/>
            <a:ext cx="195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ptos" panose="020B0004020202020204" pitchFamily="34" charset="0"/>
              </a:rPr>
              <a:t>Débit massique</a:t>
            </a:r>
          </a:p>
          <a:p>
            <a:pPr algn="ctr"/>
            <a:r>
              <a:rPr lang="fr-FR" sz="1600" dirty="0">
                <a:latin typeface="Aptos" panose="020B0004020202020204" pitchFamily="34" charset="0"/>
              </a:rPr>
              <a:t>1190 Kg/h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52D9A7-E493-AC02-41D0-6CC79ED6D8F9}"/>
              </a:ext>
            </a:extLst>
          </p:cNvPr>
          <p:cNvSpPr txBox="1"/>
          <p:nvPr/>
        </p:nvSpPr>
        <p:spPr>
          <a:xfrm>
            <a:off x="1400785" y="1459150"/>
            <a:ext cx="4416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ptos" panose="020B0004020202020204" pitchFamily="34" charset="0"/>
              </a:rPr>
              <a:t>Logiciels utilisés: Bitzer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A0B1FB3-41A8-CA9E-892C-CA681917127A}"/>
              </a:ext>
            </a:extLst>
          </p:cNvPr>
          <p:cNvSpPr txBox="1"/>
          <p:nvPr/>
        </p:nvSpPr>
        <p:spPr>
          <a:xfrm>
            <a:off x="10276282" y="6083952"/>
            <a:ext cx="453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1FF6DA9-008F-8B48-92A6-B652298478BF}" type="slidenum">
              <a:rPr lang="en-US" sz="900" smtClean="0">
                <a:solidFill>
                  <a:schemeClr val="tx1"/>
                </a:solidFill>
              </a:rPr>
              <a:pPr/>
              <a:t>13</a:t>
            </a:fld>
            <a:endParaRPr lang="fr-FR" sz="900" dirty="0"/>
          </a:p>
        </p:txBody>
      </p:sp>
      <p:pic>
        <p:nvPicPr>
          <p:cNvPr id="23" name="Picture 2" descr="Ensiate logo horizontal">
            <a:extLst>
              <a:ext uri="{FF2B5EF4-FFF2-40B4-BE49-F238E27FC236}">
                <a16:creationId xmlns:a16="http://schemas.microsoft.com/office/drawing/2014/main" id="{136AFBCB-48D8-77CC-2887-FD4B8708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9728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5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siate logo horizontal">
            <a:extLst>
              <a:ext uri="{FF2B5EF4-FFF2-40B4-BE49-F238E27FC236}">
                <a16:creationId xmlns:a16="http://schemas.microsoft.com/office/drawing/2014/main" id="{585880E5-D41B-A94E-EC12-60FB7EB7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E9EC02-D011-448B-C28C-60B0793F6E78}"/>
              </a:ext>
            </a:extLst>
          </p:cNvPr>
          <p:cNvSpPr txBox="1"/>
          <p:nvPr/>
        </p:nvSpPr>
        <p:spPr>
          <a:xfrm>
            <a:off x="10276282" y="6083952"/>
            <a:ext cx="453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1FF6DA9-008F-8B48-92A6-B652298478BF}" type="slidenum">
              <a:rPr lang="en-US" sz="900" smtClean="0">
                <a:solidFill>
                  <a:schemeClr val="tx1"/>
                </a:solidFill>
              </a:rPr>
              <a:pPr/>
              <a:t>14</a:t>
            </a:fld>
            <a:endParaRPr lang="fr-FR" sz="9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000DAF1-0D70-F032-9F86-06E7B161D8EB}"/>
              </a:ext>
            </a:extLst>
          </p:cNvPr>
          <p:cNvSpPr/>
          <p:nvPr/>
        </p:nvSpPr>
        <p:spPr>
          <a:xfrm>
            <a:off x="1215957" y="1556426"/>
            <a:ext cx="5622588" cy="31809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Calligraphy" panose="03010101010101010101" pitchFamily="66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13791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545" y="889334"/>
            <a:ext cx="109728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noProof="0" dirty="0"/>
              <a:t>Sommaire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3545" y="1756486"/>
            <a:ext cx="5627759" cy="4407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noProof="0" dirty="0">
                <a:latin typeface="Aptos" panose="020B0004020202020204" pitchFamily="34" charset="0"/>
              </a:rPr>
              <a:t>1. Contexte </a:t>
            </a:r>
            <a:r>
              <a:rPr lang="fr-FR" dirty="0">
                <a:latin typeface="Aptos" panose="020B0004020202020204" pitchFamily="34" charset="0"/>
              </a:rPr>
              <a:t>et </a:t>
            </a:r>
            <a:r>
              <a:rPr lang="fr-FR" noProof="0" dirty="0">
                <a:latin typeface="Aptos" panose="020B0004020202020204" pitchFamily="34" charset="0"/>
              </a:rPr>
              <a:t>objectifs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noProof="0" dirty="0">
                <a:latin typeface="Aptos" panose="020B0004020202020204" pitchFamily="34" charset="0"/>
              </a:rPr>
              <a:t>2</a:t>
            </a:r>
            <a:r>
              <a:rPr lang="fr-FR" dirty="0">
                <a:latin typeface="Aptos" panose="020B0004020202020204" pitchFamily="34" charset="0"/>
              </a:rPr>
              <a:t>. Choix des fluides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noProof="0" dirty="0">
                <a:latin typeface="Aptos" panose="020B0004020202020204" pitchFamily="34" charset="0"/>
              </a:rPr>
              <a:t>3. </a:t>
            </a:r>
            <a:r>
              <a:rPr lang="fr-FR" dirty="0">
                <a:latin typeface="Aptos" panose="020B0004020202020204" pitchFamily="34" charset="0"/>
              </a:rPr>
              <a:t>les Données météorologiques  de Alger et Marrakech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noProof="0" dirty="0">
                <a:latin typeface="Aptos" panose="020B0004020202020204" pitchFamily="34" charset="0"/>
              </a:rPr>
              <a:t>4. </a:t>
            </a:r>
            <a:r>
              <a:rPr lang="fr-FR" dirty="0">
                <a:latin typeface="Aptos" panose="020B0004020202020204" pitchFamily="34" charset="0"/>
              </a:rPr>
              <a:t>Solution proposée</a:t>
            </a:r>
            <a:endParaRPr lang="fr-FR" noProof="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noProof="0" dirty="0">
                <a:latin typeface="Aptos" panose="020B0004020202020204" pitchFamily="34" charset="0"/>
              </a:rPr>
              <a:t>5. </a:t>
            </a:r>
            <a:r>
              <a:rPr lang="fr-FR" dirty="0">
                <a:latin typeface="Aptos" panose="020B0004020202020204" pitchFamily="34" charset="0"/>
              </a:rPr>
              <a:t>Résultats – Alger et Marrakech</a:t>
            </a:r>
            <a:endParaRPr lang="fr-FR" noProof="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noProof="0" dirty="0">
                <a:latin typeface="Aptos" panose="020B0004020202020204" pitchFamily="34" charset="0"/>
              </a:rPr>
              <a:t>6. </a:t>
            </a:r>
            <a:r>
              <a:rPr lang="fr-FR" dirty="0">
                <a:latin typeface="Aptos" panose="020B0004020202020204" pitchFamily="34" charset="0"/>
              </a:rPr>
              <a:t>Analyse des économies énergétiques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noProof="0" dirty="0">
                <a:latin typeface="Aptos" panose="020B0004020202020204" pitchFamily="34" charset="0"/>
              </a:rPr>
              <a:t>7. Temps de retour sur investissement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noProof="0" dirty="0">
                <a:latin typeface="Aptos" panose="020B0004020202020204" pitchFamily="34" charset="0"/>
              </a:rPr>
              <a:t>8. Conclusion </a:t>
            </a:r>
            <a:r>
              <a:rPr lang="fr-FR" dirty="0">
                <a:latin typeface="Aptos" panose="020B0004020202020204" pitchFamily="34" charset="0"/>
              </a:rPr>
              <a:t>et </a:t>
            </a:r>
            <a:r>
              <a:rPr lang="fr-FR" noProof="0" dirty="0">
                <a:latin typeface="Aptos" panose="020B0004020202020204" pitchFamily="34" charset="0"/>
              </a:rPr>
              <a:t>recommandations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dirty="0">
                <a:latin typeface="Aptos" panose="020B0004020202020204" pitchFamily="34" charset="0"/>
              </a:rPr>
              <a:t>9. Sources</a:t>
            </a:r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FC1D54FC-9B04-404B-C4FB-47E87C35D796}"/>
              </a:ext>
            </a:extLst>
          </p:cNvPr>
          <p:cNvSpPr/>
          <p:nvPr/>
        </p:nvSpPr>
        <p:spPr>
          <a:xfrm>
            <a:off x="1050563" y="889334"/>
            <a:ext cx="176047" cy="5257600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Ensiate logo horizontal">
            <a:extLst>
              <a:ext uri="{FF2B5EF4-FFF2-40B4-BE49-F238E27FC236}">
                <a16:creationId xmlns:a16="http://schemas.microsoft.com/office/drawing/2014/main" id="{F3150E06-E9A9-3BAF-78B0-93020658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944F96-786D-4E5F-D9B0-E43E0789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2207" y="5885720"/>
            <a:ext cx="683161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706D4D3A-DA16-5724-C0F5-9E96A0538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12" b="22812"/>
          <a:stretch/>
        </p:blipFill>
        <p:spPr>
          <a:xfrm>
            <a:off x="556463" y="1121809"/>
            <a:ext cx="5309316" cy="2129932"/>
          </a:xfrm>
          <a:prstGeom prst="rect">
            <a:avLst/>
          </a:prstGeom>
        </p:spPr>
      </p:pic>
      <p:pic>
        <p:nvPicPr>
          <p:cNvPr id="9" name="Image 0">
            <a:extLst>
              <a:ext uri="{FF2B5EF4-FFF2-40B4-BE49-F238E27FC236}">
                <a16:creationId xmlns:a16="http://schemas.microsoft.com/office/drawing/2014/main" id="{4767EB16-EB4C-A673-CA87-E057C286A3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3" r="463"/>
          <a:stretch/>
        </p:blipFill>
        <p:spPr>
          <a:xfrm>
            <a:off x="5865779" y="3253669"/>
            <a:ext cx="4951378" cy="2205059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7D314A0B-4E3F-63DB-0D02-69F60E249F3F}"/>
              </a:ext>
            </a:extLst>
          </p:cNvPr>
          <p:cNvSpPr txBox="1"/>
          <p:nvPr/>
        </p:nvSpPr>
        <p:spPr>
          <a:xfrm>
            <a:off x="548640" y="226065"/>
            <a:ext cx="37529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noProof="0" dirty="0"/>
              <a:t>Contexte et objectifs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5224EEA-E782-F0BF-7238-95DC295B93ED}"/>
              </a:ext>
            </a:extLst>
          </p:cNvPr>
          <p:cNvSpPr txBox="1"/>
          <p:nvPr/>
        </p:nvSpPr>
        <p:spPr>
          <a:xfrm>
            <a:off x="548640" y="3858205"/>
            <a:ext cx="4435813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fr-FR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Ville de Marrakech</a:t>
            </a:r>
            <a:r>
              <a:rPr lang="fr-FR" sz="16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limat </a:t>
            </a:r>
            <a:r>
              <a:rPr lang="fr-FR" sz="16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haud et sec</a:t>
            </a:r>
          </a:p>
          <a:p>
            <a:pPr marL="285750" lvl="0" indent="-28575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Équipement concerné</a:t>
            </a:r>
            <a:r>
              <a:rPr lang="fr-FR" sz="1400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 : Machine frigorifique</a:t>
            </a:r>
          </a:p>
          <a:p>
            <a:pPr marL="342900" lvl="0" indent="-342900">
              <a:spcBef>
                <a:spcPts val="180"/>
              </a:spcBef>
              <a:spcAft>
                <a:spcPts val="180"/>
              </a:spcAft>
              <a:buFont typeface="Aptos" panose="020B0004020202020204" pitchFamily="34" charset="0"/>
              <a:buChar char="-"/>
            </a:pPr>
            <a:r>
              <a:rPr lang="fr-FR" sz="14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Puissance : </a:t>
            </a:r>
            <a:r>
              <a:rPr lang="fr-FR" sz="14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30kw</a:t>
            </a:r>
          </a:p>
          <a:p>
            <a:pPr marL="342900" lvl="0" indent="-342900">
              <a:spcBef>
                <a:spcPts val="180"/>
              </a:spcBef>
              <a:spcAft>
                <a:spcPts val="180"/>
              </a:spcAft>
              <a:buFont typeface="Aptos" panose="020B0004020202020204" pitchFamily="34" charset="0"/>
              <a:buChar char="-"/>
            </a:pPr>
            <a:r>
              <a:rPr lang="fr-FR" sz="14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Fluide utilisé : </a:t>
            </a:r>
            <a:r>
              <a:rPr lang="fr-FR" sz="14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R134a </a:t>
            </a:r>
          </a:p>
          <a:p>
            <a:pPr marL="285750" lvl="0" indent="-28575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Régulation actuelle</a:t>
            </a:r>
            <a:r>
              <a:rPr lang="fr-FR" sz="1400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 : HP fixe à 16.8 bars.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44CC7329-013D-97F1-A454-5DDFB32BEE43}"/>
              </a:ext>
            </a:extLst>
          </p:cNvPr>
          <p:cNvSpPr txBox="1"/>
          <p:nvPr/>
        </p:nvSpPr>
        <p:spPr>
          <a:xfrm>
            <a:off x="255713" y="5895831"/>
            <a:ext cx="8332713" cy="602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fr-FR" sz="1600" b="1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Objectif</a:t>
            </a:r>
            <a:r>
              <a:rPr lang="fr-FR" sz="1600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 : </a:t>
            </a:r>
            <a:r>
              <a:rPr lang="fr-FR" sz="1400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Faire un audit énergétique actif sur une </a:t>
            </a:r>
            <a:r>
              <a:rPr lang="fr-FR" sz="1400" dirty="0">
                <a:ea typeface="Aptos" panose="020B0004020202020204" pitchFamily="34" charset="0"/>
                <a:cs typeface="Symbol" panose="05050102010706020507" pitchFamily="18" charset="2"/>
              </a:rPr>
              <a:t>machine frigorifique à HP fixe </a:t>
            </a:r>
            <a:r>
              <a:rPr lang="fr-FR" sz="1400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dans le but de réduire la consommation et les coûts d’exploitation par la régulation d’une HP flottante.</a:t>
            </a:r>
          </a:p>
        </p:txBody>
      </p:sp>
      <p:pic>
        <p:nvPicPr>
          <p:cNvPr id="13" name="Picture 2" descr="Ensiate logo horizontal">
            <a:extLst>
              <a:ext uri="{FF2B5EF4-FFF2-40B4-BE49-F238E27FC236}">
                <a16:creationId xmlns:a16="http://schemas.microsoft.com/office/drawing/2014/main" id="{4B709CA6-21DA-F03C-80DA-7D27D0D7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691BAF0D-74D6-3B00-4C61-2030D11B5FFB}"/>
              </a:ext>
            </a:extLst>
          </p:cNvPr>
          <p:cNvSpPr txBox="1"/>
          <p:nvPr/>
        </p:nvSpPr>
        <p:spPr>
          <a:xfrm>
            <a:off x="6091323" y="1080029"/>
            <a:ext cx="563585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fr-FR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Ville de Alger</a:t>
            </a:r>
            <a:r>
              <a:rPr lang="fr-FR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fr-FR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limat: Tiède et humide </a:t>
            </a:r>
          </a:p>
          <a:p>
            <a:pPr marL="285750" lvl="0" indent="-28575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Équipement concerné</a:t>
            </a:r>
            <a:r>
              <a:rPr lang="fr-FR" sz="1400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 : Machine frigorifique</a:t>
            </a:r>
          </a:p>
          <a:p>
            <a:pPr marL="342900" lvl="0" indent="-342900">
              <a:spcBef>
                <a:spcPts val="180"/>
              </a:spcBef>
              <a:spcAft>
                <a:spcPts val="180"/>
              </a:spcAft>
              <a:buFont typeface="Aptos" panose="020B0004020202020204" pitchFamily="34" charset="0"/>
              <a:buChar char="-"/>
            </a:pPr>
            <a:r>
              <a:rPr lang="fr-FR" sz="14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Puissance : </a:t>
            </a:r>
            <a:r>
              <a:rPr lang="fr-FR" sz="14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30kw</a:t>
            </a:r>
          </a:p>
          <a:p>
            <a:pPr marL="342900" lvl="0" indent="-342900">
              <a:spcBef>
                <a:spcPts val="180"/>
              </a:spcBef>
              <a:spcAft>
                <a:spcPts val="180"/>
              </a:spcAft>
              <a:buFont typeface="Aptos" panose="020B0004020202020204" pitchFamily="34" charset="0"/>
              <a:buChar char="-"/>
            </a:pPr>
            <a:r>
              <a:rPr lang="fr-FR" sz="14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Fluide utilisé : </a:t>
            </a:r>
            <a:r>
              <a:rPr lang="fr-FR" sz="14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R134a </a:t>
            </a:r>
          </a:p>
          <a:p>
            <a:pPr marL="285750" lvl="0" indent="-28575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Régulation actuelle</a:t>
            </a:r>
            <a:r>
              <a:rPr lang="fr-FR" sz="1400" dirty="0">
                <a:effectLst/>
                <a:ea typeface="Aptos" panose="020B0004020202020204" pitchFamily="34" charset="0"/>
                <a:cs typeface="Symbol" panose="05050102010706020507" pitchFamily="18" charset="2"/>
              </a:rPr>
              <a:t> : HP fixe à 12.65 bars.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F8DDD58D-C592-69A8-4558-9ECD293A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1117" y="6041363"/>
            <a:ext cx="683161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851B0C5-02DA-E6FF-506F-653F944E2883}"/>
              </a:ext>
            </a:extLst>
          </p:cNvPr>
          <p:cNvSpPr txBox="1"/>
          <p:nvPr/>
        </p:nvSpPr>
        <p:spPr>
          <a:xfrm>
            <a:off x="677863" y="371976"/>
            <a:ext cx="30380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/>
              <a:t>Choix des fluides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5501D6A-4984-BA8E-A9D8-6B22404F3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23250"/>
              </p:ext>
            </p:extLst>
          </p:nvPr>
        </p:nvGraphicFramePr>
        <p:xfrm>
          <a:off x="726504" y="3803514"/>
          <a:ext cx="8816334" cy="262824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76622">
                  <a:extLst>
                    <a:ext uri="{9D8B030D-6E8A-4147-A177-3AD203B41FA5}">
                      <a16:colId xmlns:a16="http://schemas.microsoft.com/office/drawing/2014/main" val="256471326"/>
                    </a:ext>
                  </a:extLst>
                </a:gridCol>
                <a:gridCol w="3161489">
                  <a:extLst>
                    <a:ext uri="{9D8B030D-6E8A-4147-A177-3AD203B41FA5}">
                      <a16:colId xmlns:a16="http://schemas.microsoft.com/office/drawing/2014/main" val="503424964"/>
                    </a:ext>
                  </a:extLst>
                </a:gridCol>
                <a:gridCol w="3278223">
                  <a:extLst>
                    <a:ext uri="{9D8B030D-6E8A-4147-A177-3AD203B41FA5}">
                      <a16:colId xmlns:a16="http://schemas.microsoft.com/office/drawing/2014/main" val="1804562119"/>
                    </a:ext>
                  </a:extLst>
                </a:gridCol>
              </a:tblGrid>
              <a:tr h="5773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TC (°C) Cond.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ptos" panose="020B0004020202020204" pitchFamily="34" charset="0"/>
                        </a:rPr>
                        <a:t>Press sat. R134a (bars)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Press Sat. R1234yf (bars)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439552"/>
                  </a:ext>
                </a:extLst>
              </a:tr>
              <a:tr h="61897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35 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ptos" panose="020B0004020202020204" pitchFamily="34" charset="0"/>
                        </a:rPr>
                        <a:t>R134a ≈ 8,87 bar.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ptos" panose="020B0004020202020204" pitchFamily="34" charset="0"/>
                        </a:rPr>
                        <a:t>R1234yf ≈ 8,95 bar.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882240"/>
                  </a:ext>
                </a:extLst>
              </a:tr>
              <a:tr h="68659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40 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ptos" panose="020B0004020202020204" pitchFamily="34" charset="0"/>
                        </a:rPr>
                        <a:t>R134a ≈ 10,17 bar.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Aptos" panose="020B0004020202020204" pitchFamily="34" charset="0"/>
                        </a:rPr>
                        <a:t>R1234yf ≈ 10,18 bar.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4882058"/>
                  </a:ext>
                </a:extLst>
              </a:tr>
              <a:tr h="74527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ptos" panose="020B0004020202020204" pitchFamily="34" charset="0"/>
                        </a:rPr>
                        <a:t>50 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ptos" panose="020B0004020202020204" pitchFamily="34" charset="0"/>
                        </a:rPr>
                        <a:t>R134a ≈ 12–13 bar </a:t>
                      </a:r>
                      <a:r>
                        <a:rPr lang="fr-FR" sz="1400" b="1" noProof="0" dirty="0">
                          <a:latin typeface="Aptos" panose="020B0004020202020204" pitchFamily="34" charset="0"/>
                        </a:rPr>
                        <a:t>(selon </a:t>
                      </a:r>
                      <a:r>
                        <a:rPr lang="en-US" sz="1400" b="1" dirty="0">
                          <a:latin typeface="Aptos" panose="020B0004020202020204" pitchFamily="34" charset="0"/>
                        </a:rPr>
                        <a:t>table).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ptos" panose="020B0004020202020204" pitchFamily="34" charset="0"/>
                        </a:rPr>
                        <a:t>R1234yf ≈ 13,02 bar (</a:t>
                      </a:r>
                      <a:r>
                        <a:rPr lang="fr-FR" sz="1400" b="1" noProof="0" dirty="0">
                          <a:latin typeface="Aptos" panose="020B0004020202020204" pitchFamily="34" charset="0"/>
                        </a:rPr>
                        <a:t>selon </a:t>
                      </a:r>
                      <a:r>
                        <a:rPr lang="en-US" sz="1400" b="1" dirty="0">
                          <a:latin typeface="Aptos" panose="020B0004020202020204" pitchFamily="34" charset="0"/>
                        </a:rPr>
                        <a:t>table). </a:t>
                      </a:r>
                      <a:endParaRPr lang="fr-FR" sz="14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75899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254EA22-3247-0EF9-3A36-9B9437382EE0}"/>
              </a:ext>
            </a:extLst>
          </p:cNvPr>
          <p:cNvSpPr txBox="1"/>
          <p:nvPr/>
        </p:nvSpPr>
        <p:spPr>
          <a:xfrm>
            <a:off x="10295737" y="5908855"/>
            <a:ext cx="453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1FF6DA9-008F-8B48-92A6-B652298478BF}" type="slidenum">
              <a:rPr lang="en-US" sz="900" smtClean="0">
                <a:solidFill>
                  <a:schemeClr val="tx1"/>
                </a:solidFill>
              </a:rPr>
              <a:pPr/>
              <a:t>4</a:t>
            </a:fld>
            <a:endParaRPr lang="fr-FR" sz="90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F1C55EA-BE5D-5638-685C-2E7D1C69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81053"/>
              </p:ext>
            </p:extLst>
          </p:nvPr>
        </p:nvGraphicFramePr>
        <p:xfrm>
          <a:off x="736229" y="1039775"/>
          <a:ext cx="8816334" cy="276373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963396">
                  <a:extLst>
                    <a:ext uri="{9D8B030D-6E8A-4147-A177-3AD203B41FA5}">
                      <a16:colId xmlns:a16="http://schemas.microsoft.com/office/drawing/2014/main" val="3791569652"/>
                    </a:ext>
                  </a:extLst>
                </a:gridCol>
                <a:gridCol w="3400557">
                  <a:extLst>
                    <a:ext uri="{9D8B030D-6E8A-4147-A177-3AD203B41FA5}">
                      <a16:colId xmlns:a16="http://schemas.microsoft.com/office/drawing/2014/main" val="1073796603"/>
                    </a:ext>
                  </a:extLst>
                </a:gridCol>
                <a:gridCol w="4452381">
                  <a:extLst>
                    <a:ext uri="{9D8B030D-6E8A-4147-A177-3AD203B41FA5}">
                      <a16:colId xmlns:a16="http://schemas.microsoft.com/office/drawing/2014/main" val="2261278468"/>
                    </a:ext>
                  </a:extLst>
                </a:gridCol>
              </a:tblGrid>
              <a:tr h="251468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effectLst/>
                        </a:rPr>
                        <a:t>Ordre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54181" marR="72241" marT="45150" marB="45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effectLst/>
                        </a:rPr>
                        <a:t>Critère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>
                          <a:effectLst/>
                        </a:rPr>
                        <a:t>Pourquoi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extLst>
                  <a:ext uri="{0D108BD9-81ED-4DB2-BD59-A6C34878D82A}">
                    <a16:rowId xmlns:a16="http://schemas.microsoft.com/office/drawing/2014/main" val="1545444679"/>
                  </a:ext>
                </a:extLst>
              </a:tr>
              <a:tr h="31942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1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54181" marR="72241" marT="45150" marB="45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Stabilité chimique et thermique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effectLst/>
                        </a:rPr>
                        <a:t>Garantit la fiabilité, la sécurité et la durée de vie du système.</a:t>
                      </a:r>
                      <a:endParaRPr lang="fr-FR" sz="1100" b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extLst>
                  <a:ext uri="{0D108BD9-81ED-4DB2-BD59-A6C34878D82A}">
                    <a16:rowId xmlns:a16="http://schemas.microsoft.com/office/drawing/2014/main" val="1346605706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2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54181" marR="72241" marT="45150" marB="45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Point de congélation bas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effectLst/>
                        </a:rPr>
                        <a:t>Condition de base pour le fonctionnement en phase liquide.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extLst>
                  <a:ext uri="{0D108BD9-81ED-4DB2-BD59-A6C34878D82A}">
                    <a16:rowId xmlns:a16="http://schemas.microsoft.com/office/drawing/2014/main" val="1904107866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3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54181" marR="72241" marT="45150" marB="45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Pression adaptée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effectLst/>
                        </a:rPr>
                        <a:t>Détermine la faisabilité technique, la sécurité et le coût des équipements.</a:t>
                      </a:r>
                      <a:endParaRPr lang="fr-FR" sz="1100" b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extLst>
                  <a:ext uri="{0D108BD9-81ED-4DB2-BD59-A6C34878D82A}">
                    <a16:rowId xmlns:a16="http://schemas.microsoft.com/office/drawing/2014/main" val="201097099"/>
                  </a:ext>
                </a:extLst>
              </a:tr>
              <a:tr h="499953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4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54181" marR="72241" marT="45150" marB="45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Taux de compression &lt; 10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effectLst/>
                        </a:rPr>
                        <a:t>Impacte directement le rendement énergétique et la simplicité de conception.</a:t>
                      </a:r>
                      <a:endParaRPr lang="fr-FR" sz="1100" b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extLst>
                  <a:ext uri="{0D108BD9-81ED-4DB2-BD59-A6C34878D82A}">
                    <a16:rowId xmlns:a16="http://schemas.microsoft.com/office/drawing/2014/main" val="1809163217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5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54181" marR="72241" marT="45150" marB="45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Puissance frigorifique volumétrique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tc>
                  <a:txBody>
                    <a:bodyPr/>
                    <a:lstStyle/>
                    <a:p>
                      <a:r>
                        <a:rPr lang="fr-FR" sz="1100" b="0">
                          <a:effectLst/>
                        </a:rPr>
                        <a:t>Influence la taille et le coût du compresseur (compacité du système).</a:t>
                      </a:r>
                      <a:endParaRPr lang="fr-FR" sz="1100" b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extLst>
                  <a:ext uri="{0D108BD9-81ED-4DB2-BD59-A6C34878D82A}">
                    <a16:rowId xmlns:a16="http://schemas.microsoft.com/office/drawing/2014/main" val="2115842538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6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54181" marR="72241" marT="45150" marB="45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Température critique élevée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effectLst/>
                        </a:rPr>
                        <a:t>Important pour les applications à haute température de condensation.</a:t>
                      </a:r>
                      <a:endParaRPr lang="fr-FR" sz="1100" b="0" dirty="0">
                        <a:effectLst/>
                        <a:latin typeface="quote-cjk-patch"/>
                      </a:endParaRPr>
                    </a:p>
                  </a:txBody>
                  <a:tcPr marL="72241" marR="72241" marT="45150" marB="45150" anchor="ctr"/>
                </a:tc>
                <a:extLst>
                  <a:ext uri="{0D108BD9-81ED-4DB2-BD59-A6C34878D82A}">
                    <a16:rowId xmlns:a16="http://schemas.microsoft.com/office/drawing/2014/main" val="711112453"/>
                  </a:ext>
                </a:extLst>
              </a:tr>
            </a:tbl>
          </a:graphicData>
        </a:graphic>
      </p:graphicFrame>
      <p:pic>
        <p:nvPicPr>
          <p:cNvPr id="8" name="Picture 2" descr="Ensiate logo horizontal">
            <a:extLst>
              <a:ext uri="{FF2B5EF4-FFF2-40B4-BE49-F238E27FC236}">
                <a16:creationId xmlns:a16="http://schemas.microsoft.com/office/drawing/2014/main" id="{1DCCC47F-B453-CA52-09E2-67845041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2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9CA7D8E9-4225-0784-5218-93CB49533191}"/>
              </a:ext>
            </a:extLst>
          </p:cNvPr>
          <p:cNvSpPr txBox="1"/>
          <p:nvPr/>
        </p:nvSpPr>
        <p:spPr>
          <a:xfrm>
            <a:off x="486336" y="253361"/>
            <a:ext cx="4485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les Données météorologiques  de Alger</a:t>
            </a:r>
            <a:endParaRPr b="1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CECB2A4D-4015-5F45-0E94-073972FCE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26235" b="47340"/>
          <a:stretch/>
        </p:blipFill>
        <p:spPr>
          <a:xfrm>
            <a:off x="4267988" y="1785052"/>
            <a:ext cx="5412404" cy="2635740"/>
          </a:xfrm>
          <a:prstGeom prst="rect">
            <a:avLst/>
          </a:prstGeom>
        </p:spPr>
      </p:pic>
      <p:pic>
        <p:nvPicPr>
          <p:cNvPr id="18" name="Picture 2" descr="Ensiate logo horizontal">
            <a:extLst>
              <a:ext uri="{FF2B5EF4-FFF2-40B4-BE49-F238E27FC236}">
                <a16:creationId xmlns:a16="http://schemas.microsoft.com/office/drawing/2014/main" id="{172DA0DE-5F51-1BF6-80C8-5F583068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8279CB79-BEF7-4F47-5F33-4387074DC659}"/>
              </a:ext>
            </a:extLst>
          </p:cNvPr>
          <p:cNvCxnSpPr>
            <a:cxnSpLocks/>
          </p:cNvCxnSpPr>
          <p:nvPr/>
        </p:nvCxnSpPr>
        <p:spPr>
          <a:xfrm rot="10800000">
            <a:off x="3547388" y="2003898"/>
            <a:ext cx="4312575" cy="159571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3368B33-8446-1217-C439-016B93D2871B}"/>
              </a:ext>
            </a:extLst>
          </p:cNvPr>
          <p:cNvSpPr txBox="1"/>
          <p:nvPr/>
        </p:nvSpPr>
        <p:spPr>
          <a:xfrm>
            <a:off x="787954" y="1768783"/>
            <a:ext cx="317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Données de base: Température 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7D9F4F20-8A28-859A-7696-C985993F56DD}"/>
              </a:ext>
            </a:extLst>
          </p:cNvPr>
          <p:cNvGraphicFramePr>
            <a:graphicFrameLocks/>
          </p:cNvGraphicFramePr>
          <p:nvPr/>
        </p:nvGraphicFramePr>
        <p:xfrm>
          <a:off x="787954" y="37324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F1FA064-E395-2AD9-18C4-477AA194842F}"/>
              </a:ext>
            </a:extLst>
          </p:cNvPr>
          <p:cNvSpPr txBox="1"/>
          <p:nvPr/>
        </p:nvSpPr>
        <p:spPr>
          <a:xfrm>
            <a:off x="10305467" y="5899125"/>
            <a:ext cx="453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1FF6DA9-008F-8B48-92A6-B652298478BF}" type="slidenum">
              <a:rPr lang="en-US" sz="900" smtClean="0">
                <a:solidFill>
                  <a:schemeClr val="tx1"/>
                </a:solidFill>
              </a:rPr>
              <a:pPr/>
              <a:t>5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7197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6E2BA2-8A29-F158-23BB-1B4D6FAB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2498" y="5912539"/>
            <a:ext cx="683161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847023A-7877-E72C-EA82-9750797A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883" b="45666"/>
          <a:stretch/>
        </p:blipFill>
        <p:spPr>
          <a:xfrm>
            <a:off x="4867947" y="1196501"/>
            <a:ext cx="4792514" cy="262952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C638BEAC-1E0B-9B0A-4ACF-0BAE45486228}"/>
              </a:ext>
            </a:extLst>
          </p:cNvPr>
          <p:cNvSpPr txBox="1"/>
          <p:nvPr/>
        </p:nvSpPr>
        <p:spPr>
          <a:xfrm>
            <a:off x="536675" y="447546"/>
            <a:ext cx="49383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b="1" dirty="0"/>
              <a:t>les Données météorologiques  de Marrakech</a:t>
            </a:r>
            <a:endParaRPr b="1" dirty="0"/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E6FE9805-14FD-3976-919D-9228DBDC5975}"/>
              </a:ext>
            </a:extLst>
          </p:cNvPr>
          <p:cNvCxnSpPr>
            <a:cxnSpLocks/>
          </p:cNvCxnSpPr>
          <p:nvPr/>
        </p:nvCxnSpPr>
        <p:spPr>
          <a:xfrm rot="10800000">
            <a:off x="4231533" y="1780162"/>
            <a:ext cx="3881335" cy="39507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00E0D59-1859-3482-BF41-9CD12751E9DF}"/>
              </a:ext>
            </a:extLst>
          </p:cNvPr>
          <p:cNvSpPr txBox="1"/>
          <p:nvPr/>
        </p:nvSpPr>
        <p:spPr>
          <a:xfrm>
            <a:off x="1420236" y="1626272"/>
            <a:ext cx="317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Données de base: Température 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6232591-4946-8AB0-A4BE-6DAB8F1E5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333" y="3470964"/>
            <a:ext cx="4581525" cy="2752725"/>
          </a:xfrm>
          <a:prstGeom prst="rect">
            <a:avLst/>
          </a:prstGeom>
        </p:spPr>
      </p:pic>
      <p:pic>
        <p:nvPicPr>
          <p:cNvPr id="10" name="Picture 2" descr="Ensiate logo horizontal">
            <a:extLst>
              <a:ext uri="{FF2B5EF4-FFF2-40B4-BE49-F238E27FC236}">
                <a16:creationId xmlns:a16="http://schemas.microsoft.com/office/drawing/2014/main" id="{31248955-554A-AC15-D824-CC80C323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" y="591901"/>
            <a:ext cx="29054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/>
              <a:t>Solution proposée</a:t>
            </a:r>
          </a:p>
        </p:txBody>
      </p:sp>
      <p:graphicFrame>
        <p:nvGraphicFramePr>
          <p:cNvPr id="7" name="Graphique 1">
            <a:extLst>
              <a:ext uri="{FF2B5EF4-FFF2-40B4-BE49-F238E27FC236}">
                <a16:creationId xmlns:a16="http://schemas.microsoft.com/office/drawing/2014/main" id="{F2DC3734-292D-78CD-FD47-0A342C835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428059"/>
              </p:ext>
            </p:extLst>
          </p:nvPr>
        </p:nvGraphicFramePr>
        <p:xfrm>
          <a:off x="-1312722" y="-5242932"/>
          <a:ext cx="5480843" cy="241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1">
            <a:extLst>
              <a:ext uri="{FF2B5EF4-FFF2-40B4-BE49-F238E27FC236}">
                <a16:creationId xmlns:a16="http://schemas.microsoft.com/office/drawing/2014/main" id="{2DFAA03F-2916-896D-DBFD-F8AACF09A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932591"/>
              </p:ext>
            </p:extLst>
          </p:nvPr>
        </p:nvGraphicFramePr>
        <p:xfrm>
          <a:off x="6908002" y="8210125"/>
          <a:ext cx="5744410" cy="247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167F69-B08C-4C16-95CB-FE8A105FB2A6}"/>
              </a:ext>
            </a:extLst>
          </p:cNvPr>
          <p:cNvSpPr txBox="1"/>
          <p:nvPr/>
        </p:nvSpPr>
        <p:spPr>
          <a:xfrm>
            <a:off x="548640" y="1238560"/>
            <a:ext cx="8018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Nous avons mis en place une </a:t>
            </a:r>
            <a:r>
              <a:rPr lang="fr-FR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régulation à haute pression flottante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sur la centrale frigorifique grâce à un transducteur, un automate, un </a:t>
            </a:r>
            <a:r>
              <a:rPr lang="fr-FR" sz="1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détendeur, une sonde, un </a:t>
            </a:r>
            <a:r>
              <a:rPr lang="fr-FR" sz="1600" noProof="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variateur</a:t>
            </a:r>
            <a:r>
              <a:rPr lang="fr-FR" sz="1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vitesse, des Câbles.</a:t>
            </a:r>
            <a:endParaRPr lang="fr-FR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106A4-3BB9-E5CC-1420-64135824720E}"/>
              </a:ext>
            </a:extLst>
          </p:cNvPr>
          <p:cNvSpPr txBox="1"/>
          <p:nvPr/>
        </p:nvSpPr>
        <p:spPr>
          <a:xfrm>
            <a:off x="548640" y="2154127"/>
            <a:ext cx="6986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Équipements à mettre en place :</a:t>
            </a:r>
          </a:p>
          <a:p>
            <a:endParaRPr lang="fr-FR" dirty="0"/>
          </a:p>
        </p:txBody>
      </p:sp>
      <p:pic>
        <p:nvPicPr>
          <p:cNvPr id="14" name="Picture 2" descr="Ensiate logo horizontal">
            <a:extLst>
              <a:ext uri="{FF2B5EF4-FFF2-40B4-BE49-F238E27FC236}">
                <a16:creationId xmlns:a16="http://schemas.microsoft.com/office/drawing/2014/main" id="{7600C8E2-6F1D-A6AA-9535-10957D03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50B4070-1AFB-5419-1BCC-259A49148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64" y="3068083"/>
            <a:ext cx="761716" cy="12709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32CBD2-7EF9-5317-C4F5-B369D98A51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13" y="3094656"/>
            <a:ext cx="885857" cy="12709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3EF902-F81D-3DAB-529F-CF53E5AD3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8" y="3035970"/>
            <a:ext cx="927348" cy="14326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2A6063-F90D-3242-F090-B0A3ABB4C8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88" y="3219094"/>
            <a:ext cx="741355" cy="1033145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B5BE662F-F9A0-2986-BD8B-95E99F73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3025" y="5788445"/>
            <a:ext cx="683161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AE568F-2C4B-4BFB-429D-610D261315F9}"/>
              </a:ext>
            </a:extLst>
          </p:cNvPr>
          <p:cNvSpPr txBox="1"/>
          <p:nvPr/>
        </p:nvSpPr>
        <p:spPr>
          <a:xfrm>
            <a:off x="898733" y="4728551"/>
            <a:ext cx="102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Automate</a:t>
            </a: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99A01E-8398-4189-A2D1-6B52E10FB304}"/>
              </a:ext>
            </a:extLst>
          </p:cNvPr>
          <p:cNvSpPr txBox="1"/>
          <p:nvPr/>
        </p:nvSpPr>
        <p:spPr>
          <a:xfrm>
            <a:off x="2117463" y="4752290"/>
            <a:ext cx="10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Détendeur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65353F0-8A6E-040C-CF28-0B30515CD686}"/>
              </a:ext>
            </a:extLst>
          </p:cNvPr>
          <p:cNvSpPr txBox="1"/>
          <p:nvPr/>
        </p:nvSpPr>
        <p:spPr>
          <a:xfrm>
            <a:off x="3286873" y="4715889"/>
            <a:ext cx="839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Sonde</a:t>
            </a:r>
            <a:r>
              <a:rPr lang="en-GB" sz="1600" b="1" dirty="0"/>
              <a:t> </a:t>
            </a:r>
            <a:endParaRPr lang="fr-FR" sz="1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249F7F0-9748-7AB8-4FFA-06E84E4934B2}"/>
              </a:ext>
            </a:extLst>
          </p:cNvPr>
          <p:cNvSpPr txBox="1"/>
          <p:nvPr/>
        </p:nvSpPr>
        <p:spPr>
          <a:xfrm>
            <a:off x="4255049" y="4648005"/>
            <a:ext cx="116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Variateur de V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47F057-6343-5CA2-D0C2-F4FA800AE38F}"/>
              </a:ext>
            </a:extLst>
          </p:cNvPr>
          <p:cNvSpPr txBox="1"/>
          <p:nvPr/>
        </p:nvSpPr>
        <p:spPr>
          <a:xfrm>
            <a:off x="6787566" y="4740956"/>
            <a:ext cx="83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Cables</a:t>
            </a:r>
            <a:endParaRPr lang="fr-FR" sz="1200" b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F376C9E-2A6F-255E-2446-F84FAC7B8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4123" y="3070349"/>
            <a:ext cx="731445" cy="131276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87F9784-1DFD-D832-9E49-C5324769C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8860" y="3194746"/>
            <a:ext cx="933855" cy="14326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3727014-1236-D920-22A7-8AFC49C86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1749" y="3178581"/>
            <a:ext cx="839595" cy="1160445"/>
          </a:xfrm>
          <a:prstGeom prst="rect">
            <a:avLst/>
          </a:prstGeom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9E735B92-6AC8-BEF7-5B94-F9AABB27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09186"/>
              </p:ext>
            </p:extLst>
          </p:nvPr>
        </p:nvGraphicFramePr>
        <p:xfrm>
          <a:off x="794448" y="5456907"/>
          <a:ext cx="81258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40">
                  <a:extLst>
                    <a:ext uri="{9D8B030D-6E8A-4147-A177-3AD203B41FA5}">
                      <a16:colId xmlns:a16="http://schemas.microsoft.com/office/drawing/2014/main" val="3181418407"/>
                    </a:ext>
                  </a:extLst>
                </a:gridCol>
                <a:gridCol w="4062940">
                  <a:extLst>
                    <a:ext uri="{9D8B030D-6E8A-4147-A177-3AD203B41FA5}">
                      <a16:colId xmlns:a16="http://schemas.microsoft.com/office/drawing/2014/main" val="420213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COUT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2597,32 €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530212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C2E00FF7-5281-17DB-0174-20BC46F50EA2}"/>
              </a:ext>
            </a:extLst>
          </p:cNvPr>
          <p:cNvSpPr txBox="1"/>
          <p:nvPr/>
        </p:nvSpPr>
        <p:spPr>
          <a:xfrm>
            <a:off x="5493115" y="4746189"/>
            <a:ext cx="103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Coffret Elec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3A6763B-AD7D-EA70-5532-4A0CE62120E8}"/>
              </a:ext>
            </a:extLst>
          </p:cNvPr>
          <p:cNvSpPr txBox="1"/>
          <p:nvPr/>
        </p:nvSpPr>
        <p:spPr>
          <a:xfrm>
            <a:off x="7760454" y="4721514"/>
            <a:ext cx="1188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Transducteur</a:t>
            </a: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96DDCC5F-7DFF-1D83-901E-C3AE413F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15817"/>
              </p:ext>
            </p:extLst>
          </p:nvPr>
        </p:nvGraphicFramePr>
        <p:xfrm>
          <a:off x="794448" y="5079467"/>
          <a:ext cx="8125880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60840">
                  <a:extLst>
                    <a:ext uri="{9D8B030D-6E8A-4147-A177-3AD203B41FA5}">
                      <a16:colId xmlns:a16="http://schemas.microsoft.com/office/drawing/2014/main" val="1746270610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1372048626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451884894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4281403263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549426814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704573198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3512860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563,94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151,99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108,19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886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1E8E1A47-8D93-9575-89A4-1BAB73CF1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17147"/>
              </p:ext>
            </p:extLst>
          </p:nvPr>
        </p:nvGraphicFramePr>
        <p:xfrm>
          <a:off x="795273" y="3001231"/>
          <a:ext cx="8125880" cy="2079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840">
                  <a:extLst>
                    <a:ext uri="{9D8B030D-6E8A-4147-A177-3AD203B41FA5}">
                      <a16:colId xmlns:a16="http://schemas.microsoft.com/office/drawing/2014/main" val="1746270610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1372048626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451884894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4281403263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549426814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704573198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3512860957"/>
                    </a:ext>
                  </a:extLst>
                </a:gridCol>
              </a:tblGrid>
              <a:tr h="207928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84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" y="365760"/>
            <a:ext cx="109728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 dirty="0" err="1"/>
              <a:t>Résultats</a:t>
            </a:r>
            <a:r>
              <a:rPr sz="2800" b="1" dirty="0"/>
              <a:t> – Marrakech</a:t>
            </a:r>
          </a:p>
        </p:txBody>
      </p:sp>
      <p:pic>
        <p:nvPicPr>
          <p:cNvPr id="10" name="Picture 2" descr="Ensiate logo horizontal">
            <a:extLst>
              <a:ext uri="{FF2B5EF4-FFF2-40B4-BE49-F238E27FC236}">
                <a16:creationId xmlns:a16="http://schemas.microsoft.com/office/drawing/2014/main" id="{C04C963D-5BC0-900D-1603-5880CEA6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940328-EB00-BB20-3B9D-465E04AA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2205" y="5875991"/>
            <a:ext cx="683161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CE1A3C3-6E9B-3BF8-F15F-5C1062EDC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06156"/>
              </p:ext>
            </p:extLst>
          </p:nvPr>
        </p:nvGraphicFramePr>
        <p:xfrm>
          <a:off x="548639" y="1969851"/>
          <a:ext cx="4819773" cy="302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438B054-34B1-8EDC-FDDF-89B582E55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222055"/>
              </p:ext>
            </p:extLst>
          </p:nvPr>
        </p:nvGraphicFramePr>
        <p:xfrm>
          <a:off x="6235746" y="1969851"/>
          <a:ext cx="4819773" cy="302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" y="365760"/>
            <a:ext cx="109728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 dirty="0" err="1"/>
              <a:t>Résultats</a:t>
            </a:r>
            <a:r>
              <a:rPr sz="2800" b="1" dirty="0"/>
              <a:t> – Alger</a:t>
            </a:r>
          </a:p>
        </p:txBody>
      </p:sp>
      <p:pic>
        <p:nvPicPr>
          <p:cNvPr id="13" name="Picture 2" descr="Ensiate logo horizontal">
            <a:extLst>
              <a:ext uri="{FF2B5EF4-FFF2-40B4-BE49-F238E27FC236}">
                <a16:creationId xmlns:a16="http://schemas.microsoft.com/office/drawing/2014/main" id="{6C2A3DF8-07C6-5DBB-09F6-45EB2C48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87" y="0"/>
            <a:ext cx="2734769" cy="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F49BE2-D2DE-AC72-B64E-A95E0B02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1664" y="6041363"/>
            <a:ext cx="683161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0762904-9D58-E294-A496-E9FF707E4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03195"/>
              </p:ext>
            </p:extLst>
          </p:nvPr>
        </p:nvGraphicFramePr>
        <p:xfrm>
          <a:off x="548640" y="1902307"/>
          <a:ext cx="5413887" cy="332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784E470-6D5B-FEAF-006D-0D717F7F6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758257"/>
              </p:ext>
            </p:extLst>
          </p:nvPr>
        </p:nvGraphicFramePr>
        <p:xfrm>
          <a:off x="6468894" y="1902307"/>
          <a:ext cx="5171291" cy="332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E2DBC8B6E51409B0CC38CFD4AB70C" ma:contentTypeVersion="3" ma:contentTypeDescription="Crée un document." ma:contentTypeScope="" ma:versionID="966c8311f82c844d1bdbd6a51a46bb96">
  <xsd:schema xmlns:xsd="http://www.w3.org/2001/XMLSchema" xmlns:xs="http://www.w3.org/2001/XMLSchema" xmlns:p="http://schemas.microsoft.com/office/2006/metadata/properties" xmlns:ns2="6ca2fac5-0d27-4e99-a4a2-bd71a4ea6c59" targetNamespace="http://schemas.microsoft.com/office/2006/metadata/properties" ma:root="true" ma:fieldsID="fe04157550a52c9c49208637d1b5f0a9" ns2:_="">
    <xsd:import namespace="6ca2fac5-0d27-4e99-a4a2-bd71a4ea6c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2fac5-0d27-4e99-a4a2-bd71a4ea6c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36FD47-F43D-4D79-8BE9-E06C873AE050}"/>
</file>

<file path=customXml/itemProps2.xml><?xml version="1.0" encoding="utf-8"?>
<ds:datastoreItem xmlns:ds="http://schemas.openxmlformats.org/officeDocument/2006/customXml" ds:itemID="{2F556E4E-8A3B-4051-83F6-1DF58B3D123F}"/>
</file>

<file path=customXml/itemProps3.xml><?xml version="1.0" encoding="utf-8"?>
<ds:datastoreItem xmlns:ds="http://schemas.openxmlformats.org/officeDocument/2006/customXml" ds:itemID="{C9DF1C79-708B-41AD-A01A-F9E1CE0A488E}"/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847</TotalTime>
  <Words>787</Words>
  <Application>Microsoft Office PowerPoint</Application>
  <PresentationFormat>Personnalisé</PresentationFormat>
  <Paragraphs>186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Lucida Calligraphy</vt:lpstr>
      <vt:lpstr>quote-cjk-patch</vt:lpstr>
      <vt:lpstr>Symbol</vt:lpstr>
      <vt:lpstr>Times New Roman</vt:lpstr>
      <vt:lpstr>Trebuchet MS</vt:lpstr>
      <vt:lpstr>Wingdings 3</vt:lpstr>
      <vt:lpstr>Facet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Zakaria khallouki</dc:creator>
  <cp:keywords/>
  <dc:description>generated using python-pptx</dc:description>
  <cp:lastModifiedBy>Zakaria khallouki</cp:lastModifiedBy>
  <cp:revision>23</cp:revision>
  <dcterms:created xsi:type="dcterms:W3CDTF">2013-01-27T09:14:16Z</dcterms:created>
  <dcterms:modified xsi:type="dcterms:W3CDTF">2025-09-05T19:36:27Z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0x010100E9EE2DBC8B6E51409B0CC38CFD4AB70C</vt:lpwstr>
  </property>
</Properties>
</file>